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0:08:5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7549 4968 180 0,'-3'-16'68'0,"3"13"-52"0,-7-10 14 0,3 10 4 0,1-3-8 16,3-4-3-16,-4 7-5 16,-3-3 1-16,0-3-10 15,0 9 6-15,4-3 2 0,-1-4 4 16,4 7 4-16,0 0 0 16,0 0 0-16,0 0-6 15,0 10 1-15,0-1 0 16,0 16 0-16,4 3-3 15,-1 16 2-15,4 16-6 16,0 6-3-16,4 0-1 16,-4 3-1-16,3 0-4 15,1 3-1-15,0 3-1 16,-1-3-2-16,1-6 1 16,-1-10 1-16,-3-2-1 15,0-11-1-15,1-5-2 0,-1-7-1 16,-4-5 2-16,4-8 0 15,-3-5-8-15,3-10-90 16,-4-9-30 0,4-10-37-1</inkml:trace>
  <inkml:trace contextRef="#ctx0" brushRef="#br0" timeOffset="1141.074">13247 4917 260 0,'0'-12'99'0,"0"6"-77"0,0 6 11 16,0 0 2-16,0 0-8 16,0 0-1-16,0 0-10 15,-4 6-3-15,1 6-7 16,3 10 9-16,3 13 7 0,4 25 6 16,4 15 3-16,3 3-1 0,4 10 1 15,-1 15-11-15,4 1-4 16,1-13-9-16,-1-3-3 15,0-10-4-15,0-12-1 16,-3 0 1-16,-1-16 0 16,-2-6-7-16,-5-22-58 15,-3-13-17 1</inkml:trace>
  <inkml:trace contextRef="#ctx0" brushRef="#br0" timeOffset="2491.91">15706 6601 244 0,'-7'-6'93'0,"0"6"-72"0,3 0 7 0,1 0 0 15,3 0-2-15,-4 0 2 16,0 0-11-16,4 0-5 16,4 6-7-16,0 4 5 0,6 2 5 15,1 1 2-15,6 2 1 16,8-2 0-16,10-7 0 16,15-6 4-16,10-9 1 15,3-4-1-15,1-6-2 16,6-6-10-16,11 7-4 15,4-1-2-15,-4 9 0 16,-3 1-2-16,-11 3 1 16,-4 3-2-16,-6 3 2 15,-4 3 0-15,-4 3 1 0,-7 3-2 16,-3 1 1-16,-7-1-2 16,-7 1 2-16,-4-1-2 15,-7 0 2-15,-4 1-2 16,-6-4 2-16,-4 0-37 15,-7 1-17-15,-7-1-27 16,-4 0-10-16,1 0-69 16</inkml:trace>
  <inkml:trace contextRef="#ctx0" brushRef="#br0" timeOffset="2882.306">15769 7398 288 0,'-10'-7'110'0,"6"4"-86"0,1-3 18 0,-1 0 3 16,0 6-15-16,4 0-5 15,0 0-8-15,4 0-3 16,7 0-8-16,6 0 3 0,15 0 3 16,10 6 3-16,15-6 3 15,6 0-6-15,4-6 1 16,18-4-6-16,14-2-2 0,3-4 0 16,0 10-1-16,4 0-2 15,7-1-2-15,-7 4 1 16,-7 3 1-16,-11 3-1 15,4 4-1-15,-4 2-19 16,-4 0-10-16,-6 1-51 16,-11-1-24-16,-7 4-53 15</inkml:trace>
  <inkml:trace contextRef="#ctx0" brushRef="#br0" timeOffset="3347.485">18277 5824 276 0,'-24'-22'104'0,"17"15"-81"0,-4-2 9 0,8 9-2 0,3 0-12 15,0 9-3-15,0 10 0 16,7 13 3-16,7 11-10 15,10 33 2-15,12 15 3 0,10 22-3 16,6 34 2-16,1 7-5 16,4 27 1-16,3-14-5 15,0-7-2-15,-4-4 0 16,-3-5-1-16,-7-23 0 16,-7-18 0-16,-4-19-3 15,-3-19 2-15,-11-15 1 16,-7-26 0-16,-3-6-42 0,-4-16-17 15,0-2-93 1</inkml:trace>
  <inkml:trace contextRef="#ctx0" brushRef="#br0" timeOffset="3978.604">18965 6238 236 0,'-17'-10'88'0,"17"10"-69"0,-21-28 8 15,17 28-1-15,-3-19-3 16,0 3 1-16,7-15 2 16,0 6 3-16,7-19-15 15,0 13 1-15,14-23 1 0,-3 11-2 16,14-11 2-16,-8 10-7 16,26-9-1-16,-8 15-2 15,25 4 1-15,-14 6 0 16,10 12 3-16,-10 13 4 15,11 34 3-15,-11-9 4 0,-4 28 2 16,-7-9-10-16,-10 56-3 16,-7-18-4-16,-22 56 1 15,1-29-2-15,-11 45 0 16,0-32-3-16,-4 41-2 16,4-38 1-16,4 10-1 15,-1-29-3-15,8-3 2 16,-1-12 1-16,15-9 0 15,-4-17-3-15,18-11 2 16,-4-11 3-16,21-11 1 16,-10-4-4-16,18-16 1 15,-12-6-2-15,33-6 0 16,-14-3 4-16,20-13 1 16,-13 10-1-16,3-7-2 0,-14 3-2 15,10 1-1-15,-13 2-45 16,6 4-17-16,-13 0-34 15,-1 3-13-15,-7 0-31 16</inkml:trace>
  <inkml:trace contextRef="#ctx0" brushRef="#br0" timeOffset="5538.583">21421 6300 208 0,'3'-12'77'0,"-3"12"-60"0,-3-7 4 0,3 7-3 15,0 0-3-15,0 0 4 16,-4 0-2-16,4 0-1 15,0 0-8-15,0 0 4 0,0 0 1 16,0 0 2-16,-3 4 1 16,-4-1 3-16,3 12 2 15,1-2-2-15,-1 15-2 16,0 0-3-16,-3 51 1 16,4-20-8-16,-4 32-4 15,0-19 0-15,-4 48 2 16,4-30-4-16,-3 8-1 0,2-14 0 15,-2 1 0-15,3-13 0 16,0-9 0-16,3-13 0 16,1-9 0-16,-1-10-18 15,-3-9-8-15,0-3-22 16,-3-10-7-16,-1-2-83 16</inkml:trace>
  <inkml:trace contextRef="#ctx0" brushRef="#br0" timeOffset="5914.154">20966 6460 264 0,'-11'-19'101'0,"11"19"-78"0,-4-3 6 0,4 3-2 16,0 0-9-16,0 0 2 16,4 3 2-16,-4-3 3 15,11 16-13-15,-4-7 6 0,14 17 3 16,-4-8-3-16,29 29 2 16,-10-9-7-16,27 25-3 15,-14-13-5-15,19 28-2 0,-16-18-1 16,15 24 1-1,-10-24-4-15,-1 6 0 0,-10-16 1 16,-3-6 0-16,-8-3-3 16,-3-13 2-16,-8-6-28 15,-3-13-10-15,-3 1-30 16,-11-20-11-16,0 7-59 16</inkml:trace>
  <inkml:trace contextRef="#ctx0" brushRef="#br0" timeOffset="6469.731">21064 5256 260 0,'-3'-6'96'0,"3"6"-75"0,-4-6 23 0,4 6 5 16,0-7-15-16,0 4-2 15,0-9-13-15,0 2-1 16,4-5-11-16,-1 2 2 0,11-12 4 15,-3 12-3-15,17-9 2 16,-3 4-3-16,14-1 2 0,-7 3 3 16,10 7 1-16,-7-1 3 15,4 20 1-15,-7-7-2 16,-4 28 2 0,0-6-6-16,-10 29-3 0,-4-10-1 15,-11 28 1-15,1-13-3 16,-4 29 1-16,0-19-5 15,0 6 0-15,0-15-1 16,3-4 1-16,1-6 2 16,10-12 2-16,-3-10 5 15,20-9 3-15,-2 0-8 16,24-16-2-16,-11 0-3 0,14-9-2 16,-10 3 1-16,7-7 1 15,-7 4-3-15,3-3-2 16,-6-1-56-16,-8 1-22 15,-3-1-141 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0:11:11.95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8587 4363 144 0,'0'-44'55'0,"-4"25"-43"0,4-9 21 0,-3 18 8 15,-1 1-5-15,1-4-1 16,3 1-6-16,-4 2-4 15,4 4-13-15,0 9-1 0,0 16 0 16,0 15 0-16,4 10 1 16,-4 10 0-16,0 15 2 15,0 18-1-15,0 1 0 16,3 3-5-16,1-3-3 16,-1 3-2-16,4 6 0 15,4-15-81-15,10-20-37 16,-3-24-11-1</inkml:trace>
  <inkml:trace contextRef="#ctx0" brushRef="#br0" timeOffset="778.21">13938 3930 224 0,'-7'-6'85'0,"4"12"-66"0,-4 3 5 0,3 7-1 16,4 12-2-16,0 29 4 15,4 21 4-15,-4 13 2 16,0 22-16-16,3 18 0 0,-3-2 1 15,4 12-6-15,3 10-3 16,0-10-22-16,7-28-8 16</inkml:trace>
  <inkml:trace contextRef="#ctx0" brushRef="#br0" timeOffset="3106.089">22225 4479 176 0,'-11'-13'68'0,"11"13"-52"0,-3-16 19 15,3 16 7-15,0-6-1 16,0 0 0-16,0-4 2 0,0 4 0 15,0 0-23-15,0 6-1 0,-4 6 0 16,1 0-3-16,-4 23 3 16,0-7-8-16,0 40-4 15,0-5-4-15,0 12 0 16,0-10 0-16,-1 16 3 16,5-9-3-16,3 3 0 15,0-15 1-15,3-14 0 16,1-8 2-16,3-29 1 15,0-3 1-15,4-22 0 16,-4 9-4-16,0-18-1 16,0 3-1-16,-7-19-2 15,0 12 3-15,-7 10 0 16,3 10-4-16,-6 18 1 16,3 3-38-16,0 16-16 0,0-6-125 15</inkml:trace>
  <inkml:trace contextRef="#ctx0" brushRef="#br0" timeOffset="4771.785">8386 9169 244 0,'-15'35'90'0,"8"-20"-70"0,-7 7 8 0,4-12 0 16,-1 5-6-16,-3 4 1 15,-4 6-8-15,1 16-2 16,-8 19-7-16,7 18 3 0,1 16 3 0,6 50 0 15,4 32 1 1,7 40 6-16,7 57 2 0,7 19-6 16,11-4-4-16,10 10-6 15,8-38-2-15,2-3-1 16,1-40-2-16,0-35 1 16,-4-29-1-16,1-21-3 15,-4-29 2-15,-1-27 1 16,-2-29 2-16,-5-25-39 15,-2-22-16-15,-8-19-104 16</inkml:trace>
  <inkml:trace contextRef="#ctx0" brushRef="#br0" timeOffset="5297.109">9162 10160 232 0,'3'13'88'0,"-3"5"-69"0,0 11 13 16,-3-11 0-16,-1 11-13 16,1 21-1-16,-4 22-8 0,-1 9-4 15,-2 7-3-15,3 31 0 0,0 4 0 16,-4-1-1-16,4 16-2 16,0 0 1-16,0-6-1 15,4-4 0-15,-1 4 0 16,0-7-5-16,1-18-1 15,-1-13-13-15,4-9-3 16,0-13-19-16,-3-10-7 16,-1-11-53-1</inkml:trace>
  <inkml:trace contextRef="#ctx0" brushRef="#br0" timeOffset="5658.105">8724 10182 272 0,'-14'-9'101'0,"7"9"-78"0,4 0 4 16,3 9-3-16,3 0-8 15,4 10 3-15,7 3-1 16,7 13 0-16,11 24-9 16,3 20 3-16,4 12 4 0,4 25-4 15,2 22-2-15,1 3-5 0,7 22-2 16,7-13-1-16,4-15 1 16,-4 0-2-16,-4 0-1 15,-3-19 1-15,-7-13 1 16,-7-21-21-16,-4-17-7 15,-3-17-42-15,-8-11-19 16,1-18-45 0</inkml:trace>
  <inkml:trace contextRef="#ctx0" brushRef="#br0" timeOffset="6077.623">9426 9524 244 0,'-3'65'90'0,"3"-21"-70"0,0 13 8 0,0-29 0 16,3 13-15-16,1 12-4 15,-1 7-4-15,8-1-1 16,-4-6-2-16,4-6-2 0,3-3 3 16,-4 0-2-16,1-3-1 15,-1 0-81 1,4 0-77-16,4-1 39 16</inkml:trace>
  <inkml:trace contextRef="#ctx0" brushRef="#br0" timeOffset="6588.258">10435 10637 212 0,'-10'-35'79'0,"10"29"-61"0,3 15 15 0,1 1 1 15,6 8-8-15,4 11-1 16,4 11-5-16,3 14-1 15,7 18-10-15,8 3 1 0,2 4 1 16,5-7-9-16,3 3 0 16,0 0-2-16,3 10 2 0,-3-7-1 15,0-9 2-15,-4-6-13 16,0-10-3-16,-3-15-124 16</inkml:trace>
  <inkml:trace contextRef="#ctx0" brushRef="#br0" timeOffset="6873.226">10993 10596 264 0,'-7'0'101'0,"-1"16"-78"0,8 21 4 0,0-9-3 16,4 23-12-16,0 33-2 15,3 10-5-15,0 22-4 16,3 25 0-16,1 0-1 0,3 26 0 16,0-1 0-16,4 13 2 15,-1 9-1-15,4-13 2 16,-3 1-2-16,3-1-1 16,0-30-6-16,-3-26-1 15,-4-22-41-15,-3-19-16 16,-4-21-49-1</inkml:trace>
  <inkml:trace contextRef="#ctx0" brushRef="#br0" timeOffset="7414.25">10890 9771 208 0,'4'-37'77'0,"-4"18"-60"0,3-6 10 0,-3 15 4 16,4 1-10-16,3-4-2 16,3 1-5-16,5 2 1 15,-1 4-8-15,3 6 2 0,8 6 4 16,3 4 4-16,0 5 2 16,1 4 1-16,-5 0 0 15,1 9 0-15,-7 1 2 16,-8 2-6-16,-3 16 1 15,-7 6-10-15,-3 10-4 16,-4-3-2-16,-4-4-1 16,4 0 0-16,0-5 2 15,4-4-1-15,6-10-1 0,4-5-2 16,7-4-1-16,7-3-1 16,4-6 3-16,7 0 0 15,3-4 3-15,0 1-1 16,8 0 2-16,-4-1-4 15,3 4-2-15,4 3-47 16,0 3-21-16,-4-6-83 16</inkml:trace>
  <inkml:trace contextRef="#ctx0" brushRef="#br0" timeOffset="7908.903">11832 10750 264 0,'25'-29'99'0,"-11"10"-77"0,14-2 7 0,-17 8-3 15,6-3-10-15,12 1 1 16,6 2-6-16,7 10 1 16,1 9-7-16,-1 7 4 0,-3 6 1 15,-4 9 1-15,-3 6 3 0,-4 26-7 16,-7 6-2-16,-10 9-3 16,-8 3-2-16,-3 1 1 15,-10 15 1-15,-8 6 1 16,-3-9 1-16,-4-6-2 15,4-10-2-15,7-9-2 16,7 0-1-16,7-7 2 16,7-12 0-16,7 0-2 15,7-12 2-15,4-13 1 16,3-10 0-16,4-12 0 16,0-3 2-16,3-6-3 15,4-1 0-15,3 1 1 0,0 3 2 16,-3 3-23-16,-4 3-11 15,-3 0-104 1,-11 6-59-16,-7 0 89 16</inkml:trace>
  <inkml:trace contextRef="#ctx0" brushRef="#br0" timeOffset="8179.246">11899 11493 272 0,'18'0'101'0,"-4"-13"-78"0,11-21 20 0,-11 15 2 0,10-9-17 16,12-4-3-16,6-2-17 15,7-1-6-15,1 4-1 16,-1 3 1-16,-3 3 1 0,3 6-1 15,4 3 1-15,0 4-22 16,0-1-9-16,-7 4-55 16,-4-7-23-16,-6-6-11 15</inkml:trace>
  <inkml:trace contextRef="#ctx0" brushRef="#br0" timeOffset="8480.03">12457 9524 292 0,'-11'-16'110'0,"11"19"-86"0,-4 3 13 0,4 4 0 15,4 8-14-15,3 11-3 16,0 11-9-16,7 7-5 16,0 26-3-16,8 18-3 0,-1 6 3 15,3 0 0-15,8 13 1 16,-4 12-2-16,4-15-2 0,-4-13-30 16,-3-3-13-16,-4-16-106 15</inkml:trace>
  <inkml:trace contextRef="#ctx0" brushRef="#br0" timeOffset="9050.127">13106 9207 192 0,'28'-10'74'0,"-7"20"-58"0,11 12 16 15,-18-7 2-15,7 14-2 16,7 21 1-16,4 25-1 16,7 10 0-16,3 6-17 15,8 25 2-15,-1 15 3 0,0 14-5 16,-3 30 2-16,-7 10-12 16,-11 35-3-16,-7 9 0 15,-10 9 1-15,-11 0-1 16,-7-9-2-16,-7-19 1 0,-7-6 1 15,-4-32-3-15,0-30-2 16,-3-30-42-16,3-27-20 16</inkml:trace>
  <inkml:trace contextRef="#ctx0" brushRef="#br0" timeOffset="9861.072">14799 8928 176 0,'-7'9'66'0,"0"7"-52"0,-4 15 10 15,4-9 2-15,-3 16-6 16,-1 12 0-16,-3 6-11 16,-4 35-3-16,1 19-4 15,3 16 5-15,7 40 5 0,7 6 3 16,7 54 0-16,7 37-5 15,10 10-2-15,8 28-6 16,7 3-2-16,14-34 0 0,3-26 0 16,8-30 0-16,-8-45 2 15,-3-40-3-15,0-35 0 16,-11-29-8-16,-6-24-2 16,-8-13-58-16,0-31-24 15,-3-12-2 1</inkml:trace>
  <inkml:trace contextRef="#ctx0" brushRef="#br0" timeOffset="10266.641">15780 10075 192 0,'10'-9'74'0,"-6"18"-58"0,-1 10 20 15,-3-6 5-15,0 9-10 16,0 6-1-16,-3 13-8 15,-4 12-2-15,0 19-11 16,0 10-1-16,-4 5 2 0,1 14-6 0,-5 18 0 16,1-3-2-16,0 9 1 15,-3 16-2-15,-1-6-1 16,0-9-2-16,4-10 1 16,4-10 1-16,3-18 0 15,-1-22-18-15,5-28-5 16,-1-26-33-16,1-18-12 15,-1-16-41 1</inkml:trace>
  <inkml:trace contextRef="#ctx0" brushRef="#br0" timeOffset="10566.705">15293 10163 232 0,'-11'-41'88'16,"11"29"-69"-16,-3 2 11 0,3 10-2 0,3 7 1 16,4 12 2-16,4 9-3 15,7 9 0-15,6 32-16 16,8 22 2-16,7 7 0 0,3 11-5 16,8 26-3-16,-1-10-3 15,0 1 0-15,1-7-2 16,3 3-1-16,3-12 3 15,-3-16 0-15,0-9-4 16,-7-13 1-16,-7-9-31 0,-8-10-14 16,-6-6-28-16,-7-25-89 31</inkml:trace>
  <inkml:trace contextRef="#ctx0" brushRef="#br0" timeOffset="11167.09">16129 8984 188 0,'4'-34'71'0,"-8"21"-55"0,4-6 15 15,-4 19 5-15,1-9-7 16,-1 9-2-16,-3-3-9 16,-3 6-3-16,-1 6-9 15,-3 10 0-15,0 16 4 0,-4 9-2 16,-3 12 3-16,0 0-4 15,3 10 1-15,1 25-3 16,6 6 2-16,4 4-4 16,4 2-2-16,6 16 0 0,8-9-1 15,6-13 2-15,8-9 1 16,3-16 5-16,4-12 5 16,0-10-5-16,-1-12 0 15,-2-10-4-15,-1-12-3 16,0-10 0-16,0-9-1 15,-3-10 2-15,0-9 3 16,-4-19 0-16,-7-18 2 16,-3-1-2-16,-8 7 0 15,-10 6-3-15,-3 6 1 16,-5 19-2-16,-2 10 2 16,-4 12-2-16,-4 22 2 15,-3 18-2-15,-1 17-1 16,5-1-2-16,3 1 1 15,10-4-23-15,7 0-12 0,8-12-30 16,3-13-13-16,7-15-49 16</inkml:trace>
  <inkml:trace contextRef="#ctx0" brushRef="#br0" timeOffset="12022.868">17261 10251 220 0,'-7'0'82'0,"4"3"-64"0,3 10 13 0,3-1 1 16,8 13-8-16,7 16 0 0,6 22-7 16,8-1-2-16,3 11-9 15,8 8 0-15,-1 16 1 0,0 10-1 16,1-4 1-16,-5-5-2 16,8 2 0-16,-3 0-3 15,-1-9-2-15,0-12 1 16,-3-17-1-16,-4-12-20 15,1-12-7-15,-8-19-107 16</inkml:trace>
  <inkml:trace contextRef="#ctx0" brushRef="#br0" timeOffset="12308.366">18002 10395 256 0,'-14'-6'96'0,"7"18"-75"0,-7 20 10 0,7-13 1 16,0 21-18-16,0 4-2 15,0 6-10-15,-4 26-2 16,1 24 0-16,3 10 0 0,-4 21 2 16,4 23-1-16,3 0 2 15,1 28-2-15,6-13-1 16,4-3 1-16,4 0 1 15,3-21-3-15,4-20 0 16,-1-12-26-16,1-16-9 16,-4-15-81-16,0-17-41 15,-7-11 78-15</inkml:trace>
  <inkml:trace contextRef="#ctx0" brushRef="#br0" timeOffset="12878.082">18196 9310 228 0,'-7'-6'88'0,"4"3"-69"0,3-3 2 0,0 3-3 15,3-4-6-15,4-2 1 16,4 9-1-16,7-3 0 15,6 3-6-15,4 3 9 0,1 6 5 16,2 7 3-16,-2 3 3 16,-5 3-5-16,-3 9-1 0,-3 7-5 15,-4 18-1-15,-7-3-4 16,-7 1-1-16,-7 2-5 16,-3 4-3-16,-4 12 0 15,-4 9 1-15,0-2-3 16,4-7 0-16,0-9 1 15,7-1 0-15,3-8-3 16,4-1 0-16,8-12 2 16,6-7 2-16,10-9-2 15,8-9 0-15,3-13 1 16,4-3 0-16,3-9 0 16,8-10 2-16,6 3 1 0,4-3 1 15,0 1-38-15,-3 2-14 16,-4-3-110-1</inkml:trace>
  <inkml:trace contextRef="#ctx0" brushRef="#br0" timeOffset="13463.644">19131 10558 272 0,'0'-3'101'0,"0"3"-78"0,0-6-2 16,0 6-5-16,4-6-10 15,-1 2 2-15,8-8 4 16,-1 2 2-16,19-2-7 16,-8 3 5-16,18 5 1 0,-8 1-4 15,8 10-1-15,-7-1-4 16,7 16-1-16,-8-3-1 16,1 12 1-16,-4-9-2 0,-6 22-1 15,-5-10 3-15,-6 38 2 16,-1-12-2-16,-13 25 0 15,-1-16-3-15,-13 37-1 16,3-21 1-16,-11 12 2 16,4-19-3-16,0 1 0 15,6-20 1-15,8-2 2 16,0-13-3-16,14-10-2 16,-3 1-1-16,14-13 3 15,-4-4 0-15,14-8 3 16,14-10-3-16,4-10-2 15,3 1 4-15,4-3 1 16,0-4 0-16,-3 6 1 16,-8-2 0-16,-14 6 1 15,-3-4-29-15,-4 10-10 0,-3 0-49 16,-4 0-21-16,-4 0-7 16</inkml:trace>
  <inkml:trace contextRef="#ctx0" brushRef="#br0" timeOffset="13779.646">19209 11138 300 0,'42'-22'112'0,"-42"22"-87"0,46-12 4 0,-39 12-4 16,14-10-9-16,14-5 1 15,4-4-7-15,0-3-4 16,0-3-3-16,3-6-3 0,4 2 3 16,3 1-2-16,-10 9-1 15,-7 4 3-15,7-1 0 16,-7 3-1-16,-1 4-2 15,-6 0-41-15,0-1-18 16,-4 4-82 0</inkml:trace>
  <inkml:trace contextRef="#ctx0" brushRef="#br0" timeOffset="14191.91">19604 9367 216 0,'0'6'82'0,"0"-6"-64"0,-4 28 7 0,4-18-1 16,0 18-6-16,0-6 1 16,0 19-6-16,0-7 0 15,4 13-8-15,-1-9 4 0,1 9 1 16,-1-6 1-16,5 6 3 16,-1-10-7-16,3 1-2 15,1-7-5-15,6-3-1 16,-3-6 1-16,8-3 2 15,-5-9-1-15,4-4-1 16,-3-3 3-16,3-12 0 16,-3-1-34-16,3 1-14 15,-3-4-84 1</inkml:trace>
  <inkml:trace contextRef="#ctx0" brushRef="#br0" timeOffset="14469.532">19907 9536 248 0,'-3'6'93'0,"3"-6"-72"0,-11 29 9 16,8-26-1-16,-1 19-11 16,1-7 0-16,3 10-7 15,0-3 1-15,3 10-7 0,-3-1-3 0,7 22 1 16,0-12-2-16,4 19-1 15,-4-13 1-15,7 6-1 16,-3-12 0-16,-1 6 2 16,1-10-1-16,-4 4-1 15,0-9-17-15,0 5-9 16,0-12-63 0,0-6-72-16,-3-3 45 15</inkml:trace>
  <inkml:trace contextRef="#ctx0" brushRef="#br0" timeOffset="14964.869">20003 8793 216 0,'3'-13'82'0,"-3"13"-64"0,4 4 13 0,-4-4 1 16,3 6 0-16,1-3 4 16,6 22-3-16,1-9 0 15,13 40-18-15,-6-12 2 0,21 34 1 16,-4-15-6-16,18 72-2 16,-14-32-5-16,14 89-4 15,-14-54 0-15,10 75 1 16,-14-53 1-16,11 56 1 15,-14-59-2-15,10 28-2 16,-10-47 1-16,-4 50-1 16,-7-44 0-16,-10 22 0 15,0-37-9-15,-11 25-2 16,0-29-47-16,-7-9-19 16,3-28-67-16</inkml:trace>
  <inkml:trace contextRef="#ctx0" brushRef="#br0" timeOffset="16391.267">21160 10558 236 0,'-18'16'90'0,"18"-16"-70"0,-11 3 4 16,11-3-3-16,0 6-9 15,0-6 1-15,7 3-2 16,1-3 3-16,13 10-7 15,-4-4 2-15,22-3 4 0,-7 7-3 16,14-1 0-16,-7-3-4 16,21 4-1-16,-8-4-3 0,15 3 1 15,-10-2-4-15,-1-1 0 16,-6-3 1-16,-4 0 2 16,-8 0 1-16,-6-3 1 15,-4 0-24-15,-6-3-9 16,-5 0-72-1,-10-3-66-15,0 0 53 16</inkml:trace>
  <inkml:trace contextRef="#ctx0" brushRef="#br0" timeOffset="16676.447">21332 11044 220 0,'-3'60'82'0,"3"-60"-64"0,11 34 11 0,-11-27 2 0,3 2-10 16,1-3-2-16,6 1-3 15,1-1 0-15,6-3-8 16,1-3 1-16,14 0 2 0,-8 0-6 16,19 0-1-16,-8 0-2 15,14 0 1-15,-6 0-2 16,6 0-1-16,-6 0 1 15,-1 0 1-15,-7 0-17 16,0 0-6-16,-3 0-76 16,3-6-69-16,-6-1 51 15</inkml:trace>
  <inkml:trace contextRef="#ctx0" brushRef="#br0" timeOffset="17322.283">23185 10028 220 0,'3'-22'85'0,"-3"22"-66"0,-3-6 16 0,3 6 6 16,-4 3-20-16,1 0-4 16,-1 22-4-16,4-9 1 15,-4 28-7-15,1-9-4 0,-4 40 0 16,0-12-2-16,-4 34 2 16,1-25-4-16,-4 63 0 15,3-29 1-15,-7 35 2 16,4-31-1-16,-3 44-1 15,6-32-2-15,-3 13 1 0,3-32 1 16,1-2 2-16,-1-23-17 16,1-15-4-16,2-19-29 15,-2-26-11-15,3 1-51 16</inkml:trace>
  <inkml:trace contextRef="#ctx0" brushRef="#br0" timeOffset="17637.215">22705 10235 212 0,'-25'-53'79'0,"25"53"-61"0,-10-41 23 0,6 38 7 16,4-6-10-16,0 2-2 15,4 11-9-15,13 11-5 16,1 13-12-16,6 13-2 0,5 28-1 15,2 16-1-15,5 3-1 16,3 18-6-16,10 29 1 16,14-10 2-16,8 10 3 15,0 10-2-15,-1-11 0 16,-6-11-1-16,-19-39-2 16,-9-21-2-16,10 19-1 15,-8-20-14-15,-2 1-6 16,-8-19-28-16,-10-19-10 15,-4-6-69-15</inkml:trace>
  <inkml:trace contextRef="#ctx0" brushRef="#br0" timeOffset="18222.986">23043 9103 228 0,'-17'7'88'0,"17"-7"-69"0,-14 15 13 0,10-12 2 15,-3 7-11-15,0-7-1 16,0 6-9-16,3 1-3 16,1-1-5-16,3 7-4 0,7 0 2 15,7-1 4-15,7 1 6 16,11-7-5-16,7 1 0 15,7-7 2-15,3-6 4 16,0-7-4-16,4-2 2 0,4-4-7 16,-1 0-1-16,1-2-2 15,-15 14 1-15,-10-2-2 16,3 12-1-16,-7-2 5 16,1 14 1-16,-8-2-5 15,-4 19 0-15,-3-7-1 16,-6 47 2-16,-1-18-3 15,-11 27 0-15,4-21 1 16,-7 40 0-16,0-24 0 16,0 5 2-16,0-15-1 15,0-9-1-15,3-10-24 0,4-9-11 16,0-10-22-16,4-9-7 16,-1-3-65-1</inkml:trace>
  <inkml:trace contextRef="#ctx0" brushRef="#br0" timeOffset="18688.302">24169 10737 260 0,'-25'-35'96'0,"25"35"-75"0,-10-12 12 16,6 12 0-16,4 0-12 15,0 0 1-15,11 12-7 16,-4-2-1-16,14 24-8 0,-4-5-2 0,8 33 0 16,-4-5-5-16,8 18 1 15,-8-15 2-15,10 34 1 16,-2-19-1-16,13 10-2 15,-7-20 1-15,11 4-1 16,-11-15 0-16,8-10 0 16,-8-7-40-16,-3-15-15 15,-8-6-81 1</inkml:trace>
  <inkml:trace contextRef="#ctx0" brushRef="#br0" timeOffset="18991.126">24659 10627 252 0,'4'-6'96'16,"-4"6"-75"-16,0 9 8 0,0-9-3 0,0 10-5 16,0-1-1-16,0 16-2 15,0-6 1-15,0 53-10 16,0-19-1-16,0 48-1 0,0-23-3 15,-4 63-1-15,1-31-1 16,-4 63-2-16,3-42-2 16,-7 51 1-16,4-41 1 15,0 28 2-15,0-37-1 16,4 31-1-16,-1-34-10 16,4-13-6-16,0-25-41 0,0-22-15 15,0-19-51 1</inkml:trace>
  <inkml:trace contextRef="#ctx0" brushRef="#br0" timeOffset="19438.625">24931 9486 252 0,'-11'6'96'0,"11"-6"-75"0,-7 41-1 16,4-38-4-16,3 25-1 16,0 1 5-16,0 11-4 15,0-5 1-15,0 15-10 16,0-9 0-16,3 12 3 0,1-9-6 0,6 3 0 16,-3-9-2-16,11-4 1 15,-4-3-4-15,7-6 0 16,-3-3 1-16,10-12 2 15,-7-1 1-15,8-15 1 16,-8 6-2-16,3-13-2 16,-2 4-32-16,-1-7-16 15,-4 1-86 1</inkml:trace>
  <inkml:trace contextRef="#ctx0" brushRef="#br0" timeOffset="19723.468">25333 9508 208 0,'-4'-6'77'0,"4"6"-60"0,-7 3 10 0,7-3 1 0,-3 6-3 16,-1 0 0-16,1 10-3 16,-1-4 1-16,1 17-13 15,-1-7 1-15,1 15 0 0,-1-9-4 16,1 35-2-16,-1-16-2 15,1 28 0-15,-1-15-2 16,4 12-1-16,0-12 1 16,4 15-1-16,-1-15 0 15,4 15 0-15,0-19-14 16,4-6-5-16,-4-9-67 16,3-9-29-16,1-7 10 15</inkml:trace>
  <inkml:trace contextRef="#ctx0" brushRef="#br0" timeOffset="20311.038">25728 10326 300 0,'-10'10'112'16,"10"-10"-87"-16,-4 6 0 0,4-6-5 0,4 3-8 15,-1-3 1-15,8 0-5 16,-1 0-3-16,18-3-2 15,-6-3 6-15,27 2 4 0,-10-2-4 16,21 12-1-16,-11-2-4 16,4 5-3-16,-11 7 2 15,4 15 0-15,-10-6 1 16,-5 16 0-16,-6-7 0 16,-7 13 0-16,-4-9-2 15,-11 28 1-15,-3-16-4 0,-10 38 0 16,-1-22-1-16,-14 22 0 15,8-23 4-15,-8 20 1 16,4-16-4-16,3 6 1 16,4-15 0-16,14-4 0 15,0-12-5-15,11-6 1 16,-1-10 2-16,11-9 3 16,-3-4-2-16,10-11 0 15,-6-4 1-15,16-4 2 16,-6-2-1-16,7-6-1 15,-7 2-4-15,-1 1 0 16,-2-1-20-16,-5 4-7 16,1 0-15-16,-7 0-6 15,-4-1-78 1</inkml:trace>
  <inkml:trace contextRef="#ctx0" brushRef="#br0" timeOffset="20595.601">25795 10935 236 0,'-3'9'90'0,"3"-9"-70"0,14 25 19 15,-14-22 5-15,14 7-12 16,-4-4-3-16,22-3-4 0,-4-3-1 15,22-9-13-15,-8 5-4 0,11-14-1 16,-11 2-5-16,22-12-1 16,-15 6 0-16,22-6 2 15,-15 9-1-15,8-10 2 16,-15 14-15-16,4-10-5 16,-14 3-64-16,0-13-26 15</inkml:trace>
  <inkml:trace contextRef="#ctx0" brushRef="#br0" timeOffset="21196.352">26416 9395 284 0,'-4'-3'107'0,"4"3"-83"0,-7 6 6 15,7-6-3-15,-7 13-17 16,0 2-6-16,-3 20-2 16,3-10-2-16,-4 9 0 15,1-9 0-15,2 10 2 0,1-10-3 16,4 0 0-16,-1-3 1 0,4-6 0 15,0-4-3-15,4 4 2 16,-1-7 1-16,4-2 2 16,1-1-1-16,9-3 2 15,-3-3-4-15,14-3-2 16,-3 0 2-16,18-3 0 16,-12 2 1-16,12-2 0 15,-8 6-3-15,11 0 2 16,-11 6 3-16,14 4 1 15,-10-1 7-15,0 7 4 16,-7-4 1-16,0 7 1 16,-8-3 0-16,-3 3 3 15,-3-4-7-15,-11 14-2 16,0-7-5-16,-17 15-2 16,2-5-1-16,-13 8-2 0,4-8 1 15,-12 2-1-15,5-6 0 16,-12 1 2-16,8-7-1 15,-14-4-1-15,7-2-6 16,-4-3-4-16,7-4-16 16,0-3-9-16,8-3-19 15,-1-12-6-15,7 9-72 16</inkml:trace>
  <inkml:trace contextRef="#ctx0" brushRef="#br0" timeOffset="21495.937">26384 9326 264 0,'4'9'99'0,"-4"-9"-77"0,24 7 7 0,-20-4-1 16,14-6-2-16,-4 0 4 15,21-7-7-15,-7 1-4 16,11-10-11-16,-7 3-7 0,10-12-2 16,-7 6 1-16,11-12 2 15,-7 2-1-15,7 4-1 16,-11 3 3-16,1-3 0 16,-8 6-32-16,-4 0-13 15,-2 3-91-15,-12 3-52 16,-3 1 85-16</inkml:trace>
  <inkml:trace contextRef="#ctx0" brushRef="#br0" timeOffset="22905.32">22049 8602 204 0,'-14'-3'77'0,"6"9"-60"0,1 3 6 16,4 1-1-16,-1 5 1 15,4 4 3-15,4 16 2 16,-1 5 2-16,4 20-16 15,8 28 1-15,2 15-1 0,1 23-7 16,3 24-2-16,0 26-1 0,-3 21 0 16,-4 23-2-16,4 9 1 15,-4 31-4-15,0-16 0 16,0 26 1-16,0-13 0 16,0 3 6-16,0-27 4 15,0 8-5-15,0-37-1 16,1-22-2-16,-1-10 1 15,0-15-2-15,-4-32-1 16,1-21-2-16,0-20 1 16,-1-18 1-16,1-12 2 15,-1-14-1-15,4-8-1 16,1-7 1-16,2-10 1 16,8-2-1-16,10-7-1 15,11-3 5-15,14-6 4 16,7-3-10-16,14-3-1 15,21-4 3-15,18-3 3 16,21 4 1-16,29-4 0 0,20 7-1 16,26-1 0-16,73 1-2 15,-106 6 1-15,-45-4 2 16,116-2 4-16,-67 0 0 16,109-16 2-16,-81 6-6 15,89-16-1-15,-89 7-2 16,74 6-2-16,-81 3 1 15,53 0-1-15,-74 7 0 16,29 3 2-16,-54 2-1 0,35-5-1 16,-48 2 1-16,-1-5-1 15,-32 2 0-15,1-6 2 16,-29 7-3-16,-11-4 0 16,-13 4-4-16,-15 2 1 15,-10 4 4-15,-14-4 2 16,-4 1 2-16,-14 0 2 15,0-1-3-15,-7-24 0 16,0 6-1-16,0-38-2 16,0 12-2-16,0-65 1 15,0 25 1-15,0-78 2 16,0 40-1-16,0-122-1 16,0 66 1-16,0-135-1 15,0 91 0-15,0-138 2 0,0 113-1 16,0-76-1-16,0 101 1 15,4-37-1-15,-1 71 0 16,4 1 0-16,-3 46 2 16,-4 20 1-16,0 30-1 15,-11 13-2-15,4 19 3 16,-18 22 0-16,4 7-4 16,-25 15 1-16,7 3 0 15,-24 12 0-15,14 1 0 16,-33 9 0-16,19 0 0 15,-46 9 2-15,24 1-1 16,-53 8-1-16,33-2 1 0,-54 12 1 16,39-9-1-16,-78 16 2 15,50-10-4-15,-106 6 0 16,64-9 1-16,-124 0 2 16,91-3-3-16,-126 0 0 15,102-1 1-15,-141-15 2 16,120 1-6-16,-120-29 1 15,116 6-56-15,-105-13-23 16,116 10-87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0:11:38.55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11596 8291 236 0,'-25'19'88'0,"22"-13"-69"0,-1 1 15 0,4-7 3 15,0 0-15-15,0 0-4 16,0 0-3-16,0 0 3 16,4 0-10-16,6 0 4 0,4 0 2 15,11-3-1-15,7-7 0 16,10-9 1-16,7-18 2 0,15-20-1 16,21-21 1-16,17-13 0 15,14-41 0-15,25-6-2 16,15-12-1-16,20-16-5 15,15 9-3-15,3-6-2 16,17-7 0-16,-10 23-2 16,11 0 2-16,-21-4 7 15,-5 10 5-15,-13 22-7 16,-24 12-2-16,-26 10-2 16,-24 12 0-16,-18 10-108 15,-7 16-47-15</inkml:trace>
  <inkml:trace contextRef="#ctx0" brushRef="#br0" timeOffset="1350.985">19738 4626 220 0,'0'-113'82'0,"0"113"-64"0,7-50 20 0,-7 44 3 16,4-7-4-16,-4 4 1 16,3 9 1-16,1 0 0 15,-4 15-21-15,0-2 3 0,3 43 2 16,1-12 1-16,-1 38 3 15,1-20-6-15,-1 64-1 16,1-23-9-16,-4 48-4 16,0-35-2-16,0 31-1 15,0-34-38-15,3 19-16 16,1-29-143 0</inkml:trace>
  <inkml:trace contextRef="#ctx0" brushRef="#br0" timeOffset="2297.599">18094 9379 192 0,'-7'-37'74'0,"7"37"-58"0,-4-16 12 0,4 16-1 16,0-3-4-16,0 0 0 16,-3-4-1-16,-1 7 1 15,1 0-13-15,-1 7 5 0,-3 15 3 16,0-4-2-16,-3 42 1 0,-1 0-7 15,0 43-2-15,1-25 0 16,3 86 0-16,3-42-7 16,11 119 0-16,-3-65 5 15,13 106 4-15,-6-81-3 16,10 90 1-16,-3-84-5 16,7 44-2-16,-8-66 2 15,11 0 0-15,-6-47-1 16,9-16-2-16,-6-24-48 15,3-33-20-15,-3-8-78 16</inkml:trace>
  <inkml:trace contextRef="#ctx0" brushRef="#br0" timeOffset="3227.462">18517 10245 232 0,'7'-35'88'0,"-7"35"-69"0,18-37 4 0,-18 37-4 16,11-13-6-16,-1 4 0 15,15-7-1-15,-4 3 2 16,25-5-7-16,-11-1 7 0,18 6 3 16,-11-2 4-16,4 5 2 15,-7 7-1-15,0 12-2 16,-11 1-2-16,-7 24-1 15,-3-5-7-15,-11 36-4 0,0-8-6 16,-18 27 0-16,4-15 2 16,-10 10 1-16,3-16-4 15,0 9 1-15,3-16-2 16,7 1 0-16,4-10 0 16,15-7-2-16,-5-8 3 15,18-1 0-15,-6-9-2 16,23 3 2-16,-6 0 1 15,25 7 2-15,-15-1-3 16,11 10 0-16,-11-10 3 16,-3 16 1-16,-7-9-1 15,-7 21 1-15,-7-12 9 0,-11 13 4 16,0-10-7-16,-14 3-3 16,0-9-2-16,-25 10 0 15,7-11-2-15,-27 14 1 16,9-7-2-16,-17 3 2 15,11-9-2-15,-14-6 2 16,10-10-13-16,-4-9-6 16,12-10-33-16,6-18-14 15,7 6-53-15,7-22-23 16,4 3 26 0</inkml:trace>
  <inkml:trace contextRef="#ctx0" brushRef="#br0" timeOffset="3602.75">19121 9301 264 0,'-11'12'99'0,"11"-12"-77"0,-4 10 9 16,4-10 1-16,0 12-14 15,0-2 0-15,0 21-1 0,0-6-2 16,4 25-7-16,0-9 1 0,-1 9 4 16,1-9-1-16,3 0 1 15,-4-10-5-15,8 1 0 16,-4-7-7-16,10-7-1 15,-2-2 2-15,13-6 1 16,-4-1-1-16,12-9 1 16,-8 0-7-16,4-3 1 15,-8 0-50-15,1 0-21 16,-4 3-73 0</inkml:trace>
  <inkml:trace contextRef="#ctx0" brushRef="#br0" timeOffset="3858.93">19456 9357 232 0,'-4'0'88'0,"4"0"-69"0,0 0 15 16,0 0 1-16,0 10-5 15,0-4 2-15,0 29-7 16,0-4-3-16,0 25-12 15,0-9-2-15,0 22 2 0,0-12-6 16,4 31 0-16,-1-19 0 16,4 12 0-16,-3-18-5 15,6 6 1-15,-3-13-66 16,8 7-28-16,-5-10-41 16</inkml:trace>
  <inkml:trace contextRef="#ctx0" brushRef="#br0" timeOffset="4353.178">19943 11113 228 0,'7'-28'85'0,"-7"28"-66"0,14-6 16 0,-14 6 4 16,10 9-15-16,-3 1-1 15,11 18-2-15,-4-6-1 16,11 31-11-16,-4-12-3 0,21 40 0 15,-6-18-3-15,20 22 0 16,-17-16-3-16,10 28-1 16,-10-19 1-16,7 1 2 15,-11-17-10-15,0-8-2 16,-6-10-132 0</inkml:trace>
  <inkml:trace contextRef="#ctx0" brushRef="#br0" timeOffset="4653.469">20634 10969 252 0,'-21'56'93'0,"21"-56"-72"0,-11 51-6 16,8-42-8-16,-1 13 6 15,1-3 8-15,3 22 1 16,0-10 1-16,-4 47-12 15,4-15-2-15,-3 47 1 0,-1-22-2 16,-3 49 1-16,3-27-5 16,-3 56-1-16,0-40-3 15,0 34-1-15,4-32 3 16,-1 23 1-16,1-35-4 16,3 6 1-16,0-31-2 0,3 0 0 15,1-16-42-15,-1-15-20 16,1-10-67-1</inkml:trace>
  <inkml:trace contextRef="#ctx0" brushRef="#br0" timeOffset="5029.249">20846 9771 220 0,'-11'-41'82'0,"11"41"-64"0,-3-31 7 15,-1 28-1-15,8 3-6 16,-1 0-1-16,4 16-3 16,0-1 1-16,7 36-8 15,-3-14 5-15,3 48 1 0,-3-19-2 16,3 43-1-16,-4-21-6 16,1 28-1-16,-4-25-1 0,3 9 1 15,-2-15-26-15,2-10-10 16,1-12-98-1</inkml:trace>
  <inkml:trace contextRef="#ctx0" brushRef="#br0" timeOffset="5434.652">21216 9705 240 0,'11'-15'90'0,"-11"15"-70"0,21-29 6 0,-21 29-1 16,14-12-7-16,-3 3 1 15,10-4-6-15,-4 4 0 16,12 12-8-16,-8 0 8 0,7 16 4 16,-3-4 2-16,-1 14 3 0,-6-7-1 15,-4 18-1-15,0-5-4 16,-10 27-2-16,-1-11-8 15,-10 18-4-15,0-16-1 16,-11 22 1-16,4-12-1 16,-3 22-1-16,3-20-2 15,0-2 1-15,3-10-1 16,11-6 0-16,0-9 0 16,14-10-2-16,0-6 5 15,11-3 1-15,17 0-3 0,-7-10 1 16,-3-2-5-16,14-7 1 15,-7 0-51-15,7 0-23 16,-11 0-73 0</inkml:trace>
  <inkml:trace contextRef="#ctx0" brushRef="#br0" timeOffset="6230.848">22257 10891 244 0,'-14'9'93'0,"14"-9"-72"0,-18 13 14 0,14-10 2 16,-3 0-10-16,4 0-3 15,3-3-12-15,0 0-3 16,10-6-5-16,-2-1 2 0,16-2 3 15,-3 3-5-15,18-4-2 16,-7 1-1-16,24 0 1 16,-10 9-1-16,18 9 2 15,-11-3-2-15,7 22 2 16,-14-2 4-16,3 11 6 0,-10 1-5 16,-11 12-2-16,-3-12-1 15,-11 40 1-15,-4-15-3 16,-17 24-2-16,0-14 0 15,-25 30-1-15,8-15 0 16,-19 15 0-16,8-24 0 16,-4-4 0-16,11-15 0 15,10-10 0-15,4-13-3 16,14-8 2-16,0-1-1 16,25-13-2-16,-4-2 3 15,22-4 2-15,-12-2 0 16,12-1 2-16,-8-3-2 0,7 3 2 15,-6 1 0-15,2-4 1 16,-6 6-2-16,0-3-2 16,-7-2-28-16,-8 5-11 15,1-9-27-15,-11 0-9 16,0 0-50 0</inkml:trace>
  <inkml:trace contextRef="#ctx0" brushRef="#br0" timeOffset="6530.109">22338 11464 304 0,'-7'-47'115'0,"7"47"-89"0,17-53-6 15,-17 47-8-15,15-4-6 16,-5 1 3-16,18 3-4 16,-3-1-1-16,28 7-2 15,-7 0-2-15,17 7 3 0,-10-1-2 16,18 3 2-16,-18 1-2 16,21-1 2-16,-14 1-2 15,10-4 2-15,-13-3-55 16,-1-6-24-16,-10-3-53 15</inkml:trace>
  <inkml:trace contextRef="#ctx0" brushRef="#br0" timeOffset="7010.493">22892 9574 260 0,'-7'-3'99'0,"7"3"-77"0,10 31-7 0,-10-25-7 0,7 7-8 15,0-1 2-15,8 4 8 16,-1-4 5-16,7-2-7 15,-4-1 9-15,12 7 3 0,-5-3-4 16,8 8 1-16,-7-2-4 16,-1 28 2-16,-2-9-6 15,-5 31-3-15,-3-16-3 16,-14 16 0-16,0-19-2 16,-10 32-1-16,3-19 1 15,-7 15 1-15,3-15-1 16,4-4 2-16,3-9-2 0,12-9-1 15,-1-6-2-15,14-13 1 16,-4 3 5-16,15-13 5 16,-7 1-5-16,10-7-2 15,-7 0 1-15,8-3 0 16,-8 1-26-16,4-1-9 16,-8 0-48-16,1-9-19 15,-4 2-25 1</inkml:trace>
  <inkml:trace contextRef="#ctx0" brushRef="#br0" timeOffset="7310.791">23499 9727 260 0,'-11'-12'96'15,"11"12"-75"-15,-4-3-1 0,4 3-7 0,-3 3 2 16,3 0 4-16,0 13 0 16,0-4-2-16,0 26-9 15,0-7 1-15,0 22 4 0,0-9-3 16,3 3 2-16,1-6-7 16,7-3-3-16,-1-10-4 15,11-3 1-15,-3-6 1 16,14-10 2-16,-8 1-1 15,5-10-1-15,-5 0-26 0,1-10-12 16,-4 4-102 0</inkml:trace>
  <inkml:trace contextRef="#ctx0" brushRef="#br0" timeOffset="7581.324">23848 9605 264 0,'-18'16'101'0,"18"-16"-78"0,-10 12 4 0,10-12-3 16,-4 10-5-16,1-1 3 15,-1 10-3-15,0 0-2 16,1 31-9-16,-1-9 8 0,1 37 4 16,3-15-8-16,-4 31-4 15,4-19-5-15,0 35-3 0,0-22 3 16,4 3 0-16,-1-19-1 15,4 0-2-15,1-13-32 16,2-2-16-16,-3-13-58 16,4-7-22-16,-1-5 18 15</inkml:trace>
  <inkml:trace contextRef="#ctx0" brushRef="#br0" timeOffset="8016.493">24031 9345 228 0,'11'3'88'0,"-11"-3"-69"0,7 3 6 0,-7-3-2 16,3 9-2-16,1-2 4 16,14 24-2-16,-4-3 0 15,17 35-12-15,-6-16 9 0,21 60 3 0,-11-23 0 16,22 67 0-16,-15-35-6 15,18 78-2-15,-18-50-9 16,4 82-4-16,-14-53 1 16,-11 74 0-16,-7-68-1 15,-17 53-2-15,-1-63 3 16,-21 48 0-16,8-57-8 16,-15-7-4-16,7-33-57 15,-13-17-26-15,6-25-59 16</inkml:trace>
  <inkml:trace contextRef="#ctx0" brushRef="#br0" timeOffset="9532.433">16711 9502 200 0,'-3'-57'74'0,"6"51"-58"0,11 15 18 0,-7 4 6 15,7 18-8-15,15 19-1 16,6 10-6-16,7 18-2 15,8 35-12-15,-1 3 7 0,-3 19 4 16,-7 22-5-16,-8 0 1 0,-2 28-11 16,-8 0-2-16,-7 28-3 15,-7-3 1-15,-7 16-2 16,-11-7-1-16,-10 4 1 16,-11-29 1-16,-6-31-12 15,-8-41-3-15,-4-40-78 16,8-32-32-16,-7-37-5 15</inkml:trace>
  <inkml:trace contextRef="#ctx0" brushRef="#br0" timeOffset="10538.374">13427 10605 148 0,'-18'-28'57'0,"11"25"-44"0,-4-13 23 0,4 7 9 15,0-4-12-15,4-2-1 16,-1-4-15-16,4-3-3 15,4-6-8-15,6 6 3 0,8-3 3 16,14 3 0-16,14 3 1 16,14 9 1-16,10 10 2 0,8 10-1 15,10 15 1-15,4 19 3 16,-8 9 2-16,-10 4 0 16,-14 5-1-16,-10 10 1 15,-11 16-1-15,-11 3-9 16,-11 13-2-16,-9 2-5 15,-8 16-1-15,-11-6-1 16,-10-9 1-16,-11-7-2 16,-3-5 2-16,-4-8-2 15,0-18 2-15,4-15 0 16,7-11 1-16,6-8-9 0,22-4-6 16,15-2 5-1,13-8-1-15,7-11 2 16,11-1 3-16,3-9 1 15,4 0-2-15,7 0 2 16,7 0 3-16,0 7 1 16,-3-4-1-16,-8 6-2 15,-6-3 3-15,-8-2 2 16,-10 2-4-16,-1-6-1 16,-2 0-20-16,-5-6-7 15,1-7-15-15,-4-6-6 16,0-3-23-16,-3-3-7 15,7 6-43 1</inkml:trace>
  <inkml:trace contextRef="#ctx0" brushRef="#br0" timeOffset="10853.149">14831 11279 224 0,'-32'-22'85'0,"21"16"-66"0,4-3 16 16,4 9 4-16,-1-3-17 16,8 3-2-16,3 3-3 0,4 12 1 15,6 4-10-15,8 16 0 0,7 12 2 16,3 16-4-16,4-10 2 15,-1 6-5-15,5-2-2 16,-4 2 2-16,3 7 0 16,-7-6-1-16,1-7-2 15,-5-6-26-15,-3-9-10 16,4-16-103 0</inkml:trace>
  <inkml:trace contextRef="#ctx0" brushRef="#br0" timeOffset="11123.413">15314 11185 280 0,'-10'-6'107'0,"2"9"-83"0,5 7-5 16,3 2-8-16,0 16-3 15,3 19 3-15,1 22 0 16,3 22 3-16,-3 13-7 15,3 24 5-15,0 7 1 0,0 16-6 16,3 2-4-16,4 1-2 16,4 3 1-16,3 3-1 15,4-22-1-15,3-22-4 16,0-22-2-16,-3-13-55 16,-7-31-23-16,-11-18-42 15</inkml:trace>
  <inkml:trace contextRef="#ctx0" brushRef="#br0" timeOffset="11769.405">15109 10201 208 0,'-14'-10'79'0,"4"7"-61"16,3-12 1-16,3 8-1 0,1-2-6 15,3-1 3-15,0-2-4 16,7-4 1-16,3-3-7 15,8-6 6-15,0 3 2 0,3 0 5 16,0 1 3-16,4 5 0 16,-1 6-1-16,1 7 1 15,-4 10-1-15,-3 8 0 16,-1 10 2-16,-2 4-6 16,-8 8-1-16,-4-2-7 15,-3-1 0-15,0 1-5 16,0-7-2-16,0-6 0 0,0-3-1 15,4-4-5-15,3 1 1 16,7-7 2-16,3 7 1 16,8-7 1-16,3 1 0 15,1-1 0-15,6 1 2 16,0-1-3-16,0 1 0 16,-3 2 3-16,-4 4 1 15,-3 3-4-15,-4 3 1 16,-3-1 2-16,-4 11 1 15,-7-4 10-15,-7 0 3 16,-7 0-7-16,-4 1-3 16,-10-1-4-16,-7 0-2 15,-4 0 3-15,-6 1 0 16,-8-1-4-16,0 0-1 0,3 0-43 16,5-6-18-16,-1-9-109 15,-3 6-50 1,-8-7 112-16</inkml:trace>
  <inkml:trace contextRef="#ctx0" brushRef="#br0" timeOffset="12339.867">12943 9244 208 0,'-10'-15'79'0,"3"15"-61"0,-4 6 8 15,4 0 1-15,0 7-5 16,0 9-1-16,-4 6-3 16,1 28-1-16,-4 13-9 15,0 16 4-15,0 15 3 0,-1 35 6 16,5 13 4-16,6 46-11 16,4 32-5-16,11 25-6 15,7 37 0-15,6 29-2 16,19-26-1-16,17 23 1 0,14-32 1 15,3-12-1-15,1-41 2 16,3-35-2-16,7-18-1 16,-3-26-32-16,-4-34-16 15,-7-34-95 1</inkml:trace>
  <inkml:trace contextRef="#ctx0" brushRef="#br0" timeOffset="14516.771">25164 10690 260 0,'-11'3'99'0,"11"-3"-77"0,-11 6 15 0,11-6 5 16,-3 3-14-16,-1-3-4 0,4 7-7 15,0-4-3 1,11-3-8-16,-4 0-2 0,14 0 0 0,-3 0 0 16,14-3 2-16,-8-4 1 15,19 7 1-15,-8 0-4 16,14 7-3-16,-10-4 0 16,3 6-1-16,-6 1-55 15,3 2-23-15,-8-2-69 16</inkml:trace>
  <inkml:trace contextRef="#ctx0" brushRef="#br0" timeOffset="14716.71">25333 11232 276 0,'-18'32'104'0,"18"-32"-81"0,7 3 16 0,-7-3 3 16,7 0-3-16,-3 0 1 15,21-3-19-15,-4 0-10 16,18 3-7-16,-8 0-4 0,12 3 3 16,-8 0-33-16,4 0-12 15,-7 0-116 1</inkml:trace>
  <inkml:trace contextRef="#ctx0" brushRef="#br0" timeOffset="15733.818">10802 10916 240 0,'4'9'90'15,"3"7"-70"-15,10 6 13 0,-10-13-1 0,7 1-11 16,8 8 1-16,2 1-4 16,5 0 0-16,6 3-9 15,7-3 3-15,8 0 4 0,-1-1-6 16,0-5-3-16,-6-4-4 15,-5-2 0-15,-2-7-2 16,-8-4-1-16,0 1 1 16,-7-3 1-16,-3 0-8 15,-7-4-3-15,-4 10-72 16,0-9-34-16,-7 9-12 16</inkml:trace>
  <inkml:trace contextRef="#ctx0" brushRef="#br0" timeOffset="15988.021">10971 11662 264 0,'0'9'99'0,"4"-6"-77"0,7-3 11 0,-4 0 0 15,10 0-3-15,8-3 2 16,14 0-11-16,7 0-5 0,6-3-9 16,5 3-3-16,-1 3 2 0,15 3-3 15,3 3 0-15,4 10-3 16,-4-4-3-16,-4 1-155 16</inkml:trace>
  <inkml:trace contextRef="#ctx0" brushRef="#br0" timeOffset="19965.673">26451 9959 204 0,'7'-37'77'0,"-7"37"-60"0,7-25 13 0,-7 18 3 16,0-2-6-16,0 3 1 0,0-1 0 15,0 1 0-15,0 3-15 16,0 3-3-16,0 9 0 0,0-2 5 15,4 27 5-15,-1-6 1 16,8 26 2-16,-4-10-4 16,11 31 0-16,-4-16-4 15,3 51 1-15,-2-28-9 16,-1 53-2-16,-4-35-1 16,-3 35 0-16,-3-32-2 15,-4 35 1-15,0-31-2 16,-7 9-1-16,3-28 1 15,-3-13 1-15,4-9-10 16,3-16-2-16,0-9-37 0,7-16-14 16,0-3-37-16,7-22-14 15,-3 0-13 1</inkml:trace>
  <inkml:trace contextRef="#ctx0" brushRef="#br0" timeOffset="20626.332">27238 10743 176 0,'14'-25'68'0,"-14"25"-52"0,11-25 12 0,-11 25 5 0,3-6-10 15,1 0-1-15,-1-10-4 16,1 0-2-16,3-15-8 16,0 6 4-16,3-19 3 0,1 9 2 15,3-12-1-15,-3 10-6 16,3-17-2-16,-4 10 0 16,1-18 0-16,0 12 0 15,-4-10 2-15,-4-9 1 16,-6 16 3-16,-8 12-1 15,1 16 0-15,-1 3-5 16,-10 19 0-16,3-3-5 16,-10 24 0-16,7-2-3 0,-11 31-1 15,4-12 1-15,-15 52 2 16,8-21-3-16,-14 56 0 16,10-27 3-16,-3 71 1 15,10-41-1-15,7 54 1 16,8-38-2-16,24-12-1 15,-4-29 1-15,29-19 1 16,-4-15 1-16,18-19 3 16,-11-9 1-16,25-19 1 15,-10-4 0-15,17-33 0 16,-14 2-4-16,3-22-1 16,-10 7 3-16,-7-13 1 15,-8 6 1-15,-13 1 2 0,-4 5-5 16,-28 4-1-16,3 6-2 15,-24 16-2-15,3-3 1 16,-10 27-1-16,7-8-3 16,3 18 2-16,4-6-4 15,10-3 1-15,4-4-31 16,14-8-14-16,0-1-28 16,21-15-12-16,-3 2-54 15</inkml:trace>
  <inkml:trace contextRef="#ctx0" brushRef="#br0" timeOffset="21091.906">27799 10235 280 0,'-11'-19'104'0,"11"19"-81"0,-3-15 12 0,3 15-2 16,0-10-7-16,0 7-1 15,14-12-5-15,-4 5-2 16,22-2-10-16,-7 2-1 0,14 7 0 16,-8 0 5-16,8 19 5 15,-7-4 4-15,-7 32 2 16,-4-9-6-16,-11 37 0 0,-2-13-6 15,-23 17-1 1,5-14-4-16,-29 32-1 0,7-22-6 16,-10 19 1-16,7-22 0 15,-1 16 0-15,8-16-3 16,3 6 2-16,8-15 1 16,13-4 0-16,1-9-3 15,35-15 2-15,-4-7 1 16,28-16 0-16,-10-3 0 15,32-9 0-15,24-3-5 16,-7 0-1-16,-10 3-41 16,-29-1-19-16,-10 4-57 15,4-6-22-15,-12 3 17 16</inkml:trace>
  <inkml:trace contextRef="#ctx0" brushRef="#br0" timeOffset="22037.619">28688 10602 276 0,'-7'-34'104'0,"3"18"-81"0,1-6 16 0,-1 16 1 16,1 3-16-16,3-1-1 15,0 11-7-15,3 8-2 16,4 11-8-16,4 2 0 0,-1-3 4 16,-2-6-6-16,13 9 0 15,-4-3-4-15,15 6-3 16,-4 1 2-16,11 8 0 16,-7-5 3-16,3 9 1 15,-7-7-17-15,1 7-5 16,-1-15-68-16,-3 2-30 15,-8-9-11-15</inkml:trace>
  <inkml:trace contextRef="#ctx0" brushRef="#br0" timeOffset="22143.262">29175 10596 220 0,'-11'-13'82'0,"8"7"-64"0,-1 6 20 15,4 0 3-15</inkml:trace>
  <inkml:trace contextRef="#ctx0" brushRef="#br0" timeOffset="22337.771">29154 10586 456 0,'0'19'42'0,"0"13"-22"15,-4 5-3-15,-3 17-3 0,0 21-3 16,0-12-1-16,0-7-6 0,-7 47-1 16,3-24-1-16,-10 40-2 15,7-19 1-15,-7 38 1 16,3-31-1-16,4 12-1 15,3-28-2-15,1-10 1 16,3-12-17-16,3-12-5 16,1-7-44-16,-1-15-17 15,1-7-44 1</inkml:trace>
  <inkml:trace contextRef="#ctx0" brushRef="#br0" timeOffset="22697.814">29401 9730 184 0,'-11'-12'68'0,"11"9"-52"0,0-3 19 16,0 6 7-16,0 0-8 15,0 3 0-15,3 6-6 16,1 7-3-16,0 3-13 16,-4 12-1-16,0 16 0 0,0 25-6 15,0-3-3-15,0-3-1 0,0 0-1 16,3-4 0-16,4 4 0 15,4-6-5-15,-1-10 1 16,1-12-77-16,3-16-33 16,-3-10 0-1</inkml:trace>
  <inkml:trace contextRef="#ctx0" brushRef="#br0" timeOffset="23163.418">29647 9715 292 0,'0'-16'110'0,"0"13"-86"0,0-3 7 0,0 6-2 0,0 0-9 15,0 0 0-15,-7 6-9 16,0 3-4-16,-3 4-4 16,-4 3-3-16,0 2 1 0,-1 1-4 15,5-3 2-15,-1 0 1 16,4-4 2-16,4-2-1 15,3-1-1-15,3 0 1 16,8-9-1-16,3 0-3 16,4-3 0-16,3-3 2 15,3 6 2-15,5 0 0 16,2 0-1-16,1 12 1 16,3 7-1-16,-3 10 0 0,0 5 0 15,-4 7 0-15,-3 0 2 16,-4-4-3-16,-7-2 0 15,-7-4 18-15,-3-3 11 16,-11-3-1-16,-4 0-1 16,-7 0-12-16,-6-6-4 15,-5-3-8-15,1-3-2 16,-3-1 0-16,2-3 2 16,1-2-1-16,3-4-1 15,4-6-30-15,0-4-13 16,0 1-29-16,3-6-12 15,1-7-59 1</inkml:trace>
  <inkml:trace contextRef="#ctx0" brushRef="#br0" timeOffset="23373.617">29538 9696 292 0,'11'-9'110'0,"-1"2"-86"0,11-5 11 15,-10 5 1-15,7-2-18 16,13-7-4-16,12 1-7 16,6-1-2-16,8 4-3 15,-5 2-2-15,-2 7 1 0,-4 3-32 16,-4 0-14-16,4 0-85 16,3 0-49-16,4 0 84 15</inkml:trace>
  <inkml:trace contextRef="#ctx0" brushRef="#br0" timeOffset="24739.229">30120 10596 212 0,'-14'-3'79'16,"11"6"-61"-16,-1-3 6 0,4 0 0 0,0 0 2 15,0 0 7-15,4 6-5 16,-1-3-2-16,4-3-14 15,0 0 3-15,7 0 5 0,7 0-9 16,11-9-1-16,11-1-4 16,9 1 1-16,1 0-4 15,0 6-2-15,-3 3 2 16,-1 3 0-16,-3 6-4 16,-4 7 1-16,-6-4 0 15,-8 10 2-15,-7-3 1 16,-10 0 3-16,-8 6-1 0,-6-3 0 15,-8 12-3-15,-3 4-2 16,-4 6 1-16,-3 3-1 16,0 0 0-16,0 3 2 15,0-9-1-15,6-7-1 16,5-5-4-16,6-7-2 16,4-4 3-16,7-5 3 15,4-4-1-15,7-2 0 16,6-1 1-16,4 0 2 15,8 0-1-15,-1 1-1 16,0-1 1-16,-3 0 1 16,-4 0-19-16,-7 1-6 15,-3-4-17-15,-7 0-5 0,-8 0-31 16,-3-3-12-16,-7-3-15 16</inkml:trace>
  <inkml:trace contextRef="#ctx0" brushRef="#br0" timeOffset="25009.75">30300 10919 256 0,'28'-32'96'0,"-10"20"-75"0,14-7 8 0,-18 19-1 16,7 0-15-16,4 0-4 16,3 10-6-16,0 5 0 15,4-2-2-15,3-1-3 0,4 1 1 16,3-7-8-16,4-6-2 16,0-6-27-16,-4-7-11 15,1-6-60 1</inkml:trace>
  <inkml:trace contextRef="#ctx0" brushRef="#br0" timeOffset="25429.263">30741 9812 272 0,'18'-31'104'0,"-8"15"-81"0,15-6 5 15,-14 13-4-15,3-4-10 16,7 1 2-16,0 2 0 16,0 10-1-16,0 13-7 15,1 2 1-15,-8 10 2 0,-4 10-2 16,-3 9 2-16,-3 9 0 0,-1 0 1 15,-3 1-2-15,-3-7-1 16,-4-3-5-16,0-7-3 16,3-2 0-16,1-7-1 15,3 0 0-15,3-6 2 16,4-3-3-16,7-6 0 16,4-4-1-16,7-3 0 15,6 0 0-15,5-2 0 16,-1-1 4-16,-3 0 1 15,-8 0-43-15,-6-3-18 16,-4 0-97 0</inkml:trace>
  <inkml:trace contextRef="#ctx0" brushRef="#br0" timeOffset="25748.245">31320 9746 252 0,'7'-9'93'0,"-7"9"-72"0,0 0 7 16,0 0-2-16,-4 6-12 16,-3 3-3-16,-3 4-6 15,-1 3-2-15,0-1-1 16,1 10 1-16,3 0 0 0,3 1 1 15,4-1 0-15,7-3 0 16,7-10 0-16,4 4-2 0,7-7-2 16,3 1 3-1,0-4 0-15,-3-3-4 0,-4-3 1 16,-3 0-68-16,-1-6-32 16,1 3-13-1</inkml:trace>
  <inkml:trace contextRef="#ctx0" brushRef="#br0" timeOffset="26001.97">31524 9709 268 0,'0'-4'101'0,"0"14"-78"0,0 2 9 0,0-2 0 0,-3 2-7 15,-4 7 3-15,3 0-7 16,1 15-3-16,-4 7-10 15,-1 9-5-15,-2 7 0 0,3-4 0 16,0-3 1-16,3-6-7 16,1-3 0-16,3-7 3 15,3 1 4-15,1-7-17 16,-1-3-5-16,1-6-41 16,-1-3-14-16,1-4-57 15</inkml:trace>
  <inkml:trace contextRef="#ctx0" brushRef="#br0" timeOffset="27996.644">25714 9398 200 0,'18'-75'74'0,"-11"37"-58"0,7-6 16 0,-7 22 2 16,0-3-11-16,3 0-3 15,1 16-3-15,0 18 2 16,-1 26-11-16,1 18 7 0,-1 41 2 16,-3 22-7-16,-3 31-3 15,0 17-2-15,-4 33-1 16,-4 1 0-16,0 24 2 16,-3-12 1-16,0 3 1 15,-3-2-4-15,-1-26-1 16,-3-7-1-16,3-49-2 0,4-32 1 15,0 10 1-15,0-26-1 16,4-12 2-16,-1-16-2 16,8-12 2-16,-1-6 0 15,8-10 3-15,-4-6-3 16,11-4 0-16,-4-2-3 16,17 3-1-16,-6-1 1 15,25 7 0-15,-8-6 0 16,21 9 0-16,-13-3 4 15,49 6 2-15,-22-6 0 16,50 0-1-16,-25 3-1 16,68-3 2-16,-43-6-1 0,81-1 0 15,-53-2-3-15,85 3 1 16,-64-7 0-16,89 16 1 16,-74-9-5-16,84 12 1 15,-74-9 0-15,88 3 2 16,-81-7-1-16,81-5-1 15,-84-1 1-15,60-12 1 16,-75-3-1-16,54-4 2 16,-65 7-2-16,40 3-1 15,-57 0-2-15,15 10 1 16,-43-7 3-16,39 12 3 16,-43-5-2-16,15 2-2 15,-29-2 0-15,25-1 1 0,-31-2-1 16,6-4 2-16,-24 0-4 15,7 0 0-15,-22 0 1 16,12 0 0-16,-19 0 0 16,8 0 0-16,-15-3 2 15,1 0 1-15,-11 0-1 16,-4-6-2-16,-10 3-2 16,-7-16 1-16,-1 4 1 15,-9-29 0-15,-5 9 0 16,-10-37 0-16,-3 19-7 15,-18-70 0-15,3 23 1 16,-24-82 3-16,7 41 2 16,-22-110 1-16,15 73 0 15,-18-130 0-15,14 86 0 0,-14-114 2 16,18 101-3-16,-7-50 0 16,10 81-1-16,0-3 0 15,7 47 2-15,1 25 2 16,6 29-1-16,-7 21-1 15,4 16 1-15,-14 16-1 16,7 9 0-16,-11 6 2 16,7 13-3-16,-21 6 0 15,11 4 3-15,-32 8 1 16,14 1-4-16,-18 6 1 16,15 0 0-16,-29 3 0 15,21-3 2-15,-34 3 3 16,24 0-2-16,-25-3-2 0,21 0 2 15,-38-6 0-15,24 3-1 16,-35-3-2-16,28 0 1 16,-39-7 1-16,32 10-1 15,-63-7 2-15,38 4-4 16,-70-3-2-16,53 9 2 16,-88 6 0-16,66-3-2 15,-94 22 2-15,69-9 3 16,-94 37 1-16,84-12-4 15,-91 34-1-15,84-25-2 16,-77 23 3-16,84-23 0 16,-56 0 1-16,74-13 0 15,-46-5 0-15,64-13-14 0,-7-1-3 16,45-2-24-16,4 6-11 16,32-6-101-1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0:12:10.51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7835 9781 220 0,'-21'6'82'0,"10"0"-64"0,4-3 9 15,7-3-2-15,0 0-4 16,0 7 2-16,4-4 0 15,3 3 3-15,4-3-14 16,6 7 4-16,8-1 4 0,7 3-5 0,3 1 2 16,4-4-10-16,7-2-4 15,14-4-2-15,10-3 1 16,4 0 1-16,-3 0 3 16,-4-3-3-16,-4 0 0 15,1-1-3-15,-1 1-1 16,-6 0 1-16,-4 0 0 15,-7 3 2-15,-8 3 1 16,-6 0-4-16,-4 4 1 16,-7-4-46-16,-6 0-20 15,-8 3-78 1</inkml:trace>
  <inkml:trace contextRef="#ctx0" brushRef="#br0" timeOffset="312.473">8139 10511 244 0,'-4'6'93'0,"4"1"-72"0,4-1 16 15,-4-6 4-15,3 3-9 16,4-3 1-16,4 0-3 15,3 0-1-15,11 0-16 16,10 0 1-16,11 0 0 0,0 3-5 0,10 0-3 16,4 4-3-16,14-1 0 15,11 0-2-15,-1 4-1 16,-2-1 3-16,-1 0 0 16,-7 7-4-16,0-3 1 15,-4-4-51-15,-6-3-23 16,-11-6-83-1</inkml:trace>
  <inkml:trace contextRef="#ctx0" brushRef="#br0" timeOffset="853.317">10435 9545 260 0,'4'44'99'0,"-4"-9"-77"0,-4 2 18 0,1-11 2 15,-1 5-7-15,-3 10 2 16,-4 15-12-16,-3 19-3 16,0 1-13-16,-7 2-5 0,0 16-1 15,-4 22-2-15,-3-9 2 16,0-7-2-16,0 7 2 16,-1 6-4-16,5-10-2 15,2-15-12-15,5-16-5 0,3-13-9 16,3-18-3-16,1-13 0 15,3-15 2-15,-1-19-18 16,5-16-9-16,6-16-52 16</inkml:trace>
  <inkml:trace contextRef="#ctx0" brushRef="#br0" timeOffset="1153.243">9888 9464 264 0,'4'-56'101'0,"-1"43"-78"0,4 0 15 0,1 13 4 16,2 7-12-16,4 5 0 16,4 26-6-16,3 9-3 15,7 9-11-15,4 7-4 0,10 22-2 16,4 21-2-16,4 10 1 15,3 3-2-15,-1 16 2 16,-6-6-2-16,-3-19 2 16,-5-16-2-16,1-10-1 15,0-8 1-15,0-7-1 16,-4-10-40-16,-3-9-15 16,0-9-101-1</inkml:trace>
  <inkml:trace contextRef="#ctx0" brushRef="#br0" timeOffset="1829.184">10855 8624 196 0,'-7'-41'74'0,"3"22"-58"0,-6-22 18 0,3 32 6 15,0-4-6-15,-4 1 1 16,-3 2-7-16,-4 4 0 16,1 6-16-16,-4 6 4 0,-4 7 2 15,0 6-6-15,0 3 1 16,1 6-8-16,6 0-1 16,1 4-4-16,6-4-1 15,0 9 1-15,8-2 0 16,3-4-3-16,3-3 2 15,4-2 7-15,4-5 6 0,7-5-2 16,3-6 2-16,3-7-3 16,5-6 2-16,-1-7-6 15,-3-2-1-15,-1-7-2 16,-3-9 1-16,-3-1-2 16,0-11 2-16,-8-7-2 15,1 9 2-15,-4 13-2 16,0 3-1-16,0 9 9 15,0 20 6-15,0 11-9 16,0 14-4-16,-3 5-1 16,3 10-1-16,-4 7 0 15,4 18 2-15,0 0-1 0,1 6 2 16,-1-12-4-16,0 3 0 16,0-12 3-16,0-1 1 15,0-15-1-15,-4-4-2 16,1-5-46-16,-1-7-19 15,1-6-110 1</inkml:trace>
  <inkml:trace contextRef="#ctx0" brushRef="#br0" timeOffset="2534.389">11324 9555 252 0,'-17'-10'93'0,"9"10"-72"0,8-3 9 0,0-3-1 15,8 6-11-15,2-9 0 16,4 6-5-16,7-1 2 16,4 1-8-16,7 3 5 0,7 7 1 15,7 2-2-15,-1 10 1 16,1 9 2-16,0 3 1 16,-7 4-2-16,-4 6 2 15,-10 9-2-15,-7 16 0 16,-8 12-5-16,-10 0-3 15,-7 4-2-15,-11 3-3 0,-3 9-2 16,-3 0 1-16,-1-13 1 16,0-15 2-16,4-6-1 15,7-16-1-15,7-13-2 16,7-3 1-16,10-9-1 16,8-7 0-16,10-2 0 15,8-7 0-15,2-3 2 16,5 0 0-16,-1 0 0 15,4 0 2-15,0 3-1 16,-4 3 2-16,-3 1-2 16,-11-1-1-16,-3-3-15 15,-11-3-5-15,-4 0-23 16,-6 0-8-16,-11-6-57 0,0-10-23 16,-4-6 23-1</inkml:trace>
  <inkml:trace contextRef="#ctx0" brushRef="#br0" timeOffset="2804.413">11331 10188 244 0,'-17'10'90'0,"17"-7"-70"0,0-3 15 0,0 0 2 16,7 0-6-16,3-3 2 15,8-4-8-15,7-11-3 16,6 2-12-16,12-9 2 0,10-7 4 0,7-2-6 16,0 6-3-16,-4 0-4 15,0 2 0-15,-6 1-2 16,-1 13 2-16,1-4 0 16,-5 7 1-16,-2 9-38 15,-1 0-16-15,-7 0-107 16</inkml:trace>
  <inkml:trace contextRef="#ctx0" brushRef="#br0" timeOffset="3375.925">11949 8476 208 0,'-7'-37'77'0,"3"24"-60"0,0-6 10 0,1 16 1 15,-1-3-1-15,-3-4 3 16,0 10-3-16,0-3 1 15,0 3-16-15,-3 3 4 0,-1 7 4 16,0 12-5-16,1 12 0 0,-1 16-7 16,4 7 0-16,4 3-3 15,-1 12 0-15,4 15-1 16,7 11 2-16,4-4-3 16,3-3 0-16,4-4 1 15,3-8 2-15,7-13 1 16,4-10 3-16,7-15-1 15,3-13 2-15,0-12 0 16,-3-16 3-16,0-16-7 16,-4 4-2-16,-3-14-1 15,-4-2 2-15,-3-13-5 16,-8 1-1-16,-6-4 2 16,-8 3 3-16,-3 3 0 15,-7 16 0-15,-7 10-3 0,-10 15-2 16,-8 16 1-16,-7 3-1 15,-7 12-3-15,0 1 0 16,4 6-34-16,7-1-15 16,7 1-15-16,6-6-7 15,12-10-74 1</inkml:trace>
  <inkml:trace contextRef="#ctx0" brushRef="#br0" timeOffset="5041.643">13370 8279 184 0,'-3'15'71'0,"-1"-5"-55"0,1 2 6 0,-1-2 2 15,1 2-4-15,-4 7 0 16,0 12-4-16,-1 26 0 16,-2 12-9-16,-1 19 7 0,4 34 3 15,4 22-1-15,3 47 1 16,7 26-7-16,10 40-2 15,8 13-6-15,14-16-2 16,10 3 0-16,8-28 0 16,-1-32 0-16,1-18 0 15,-8-19 0-15,-7-35 2 16,-6-21-1-16,-5-26-1 0,-2-22-19 16,-5-24-8-16,5-23-101 15</inkml:trace>
  <inkml:trace contextRef="#ctx0" brushRef="#br0" timeOffset="5821.865">14037 9207 168 0,'11'-28'63'0,"-1"18"-49"0,15 1 14 15,-11 9 4-15,7 0-3 16,4 9 1-16,3 10-4 15,0 9 1-15,1 10-15 16,-5 12 4-16,-3 22 2 0,1 7 1 0,-8-7 3 16,-4 19-10-16,-6 21-4 15,-4 8-5-15,-7 5 0 16,-4 22-2-16,-3-2 2 16,0-14-2-16,0-2-1 15,3-4 1-15,8-15-1 16,3-16-3-16,7-12 0 15,3-13 2-15,8-16 0 16,7-9 1-16,13-13 0 16,12-9 0-16,6-9 2 15,4-10 1-15,0-6 1 16,0-7-2-16,0 1 1 16,0-1-2-16,-3 4-1 0,-4 3 1 15,-11 3 1-15,-7 6-32 16,-7 1-12-16</inkml:trace>
  <inkml:trace contextRef="#ctx0" brushRef="#br0" timeOffset="6412.566">14545 8843 192 0,'-14'3'71'0,"7"-6"-55"0,0-3 9 0,3 3 1 15,4-4-4-15,0-2 1 16,4-3-6-16,6-1-2 16,5-6-9-16,6 7 3 0,0-4 3 15,4 0 0-15,-1 4 3 0,1 5 1 16,-4 7 2-16,0 7 1 15,-3 5 1-15,-4 4-7 16,-3 3 0-16,-4 9-6 16,-4 6-2-16,-3 17-2 15,-3 8 0-15,-4 7-4 16,0-3 0-16,-1-7 1 16,5-3 2-16,6-5-3 15,5-1 0-15,2-4-1 16,8-5-2-16,3-7 7 15,7-5 3-15,7-14-3 16,4-3-2-16,0-9 2 0,0 0 0 16,-7 0-1-16,-8 0 1 15,-6 7-22-15,-7-4-7 16,-8 6-27-16,-6 1-11 16,-5-1-72-1</inkml:trace>
  <inkml:trace contextRef="#ctx0" brushRef="#br0" timeOffset="7098.142">14044 9248 132 0,'4'-7'52'0,"-4"4"-41"0,0 0 2 0,0 3 0 16,0 0-7-16,0-3 2 16,0 0-1-16,0 0 3 15,0 0-5-15,0-1 6 0,0 1 4 16,0 0 4-16,0 3 1 0,0 0-3 15,0 0 2-15,0 0-4 16,0 6-1-16,-4 4-2 16,1 2 0-16,-1 4-2 15,1 3 1-15,-1 0-4 16,0-1-2-16,1 11 0 16,-4-1-1-16,0 3-2 15,0 13 1-15,0-6-4 16,3-4 0-16,4-6 1 15,0 1 0-15,4-4-22 16,-1-10-8-16,4-5-89 16</inkml:trace>
  <inkml:trace contextRef="#ctx0" brushRef="#br0" timeOffset="8254.577">16196 9941 200 0,'-3'31'74'0,"-1"-3"-58"0,-3 25 14 0,3-31 3 0,-3 13-6 15,-3 2-1-15,-4 7-8 16,-4 16-1-16,-3 6-10 16,-4 9-2-16,0-6-1 0,4-3-2 15,0-7-2-15,0 10 1 16,3-3-1-16,4 0 0 15,0-6 2-15,4-10-3 16,2-9 0-16,5-16-10 16,-1-10-52-1,4-21-12-15,0-6-31 16</inkml:trace>
  <inkml:trace contextRef="#ctx0" brushRef="#br0" timeOffset="8554.209">15744 10013 228 0,'-3'-13'88'0,"-1"13"-69"0,1 6 13 0,3 1 0 15,0 8-4-15,3 10 1 16,4 4-5-16,8 5-3 15,6 10-11-15,7 22-6 0,7 22-1 16,8 3-2-16,2 0 2 0,5 6-2 16,-4 3 2-16,0-9-4 15,-4-13 0-15,-3-5-1 16,-4-20 0-16,0-9 2 16,1-7 2-16,-8-8-45 15,-4-11-18-15,1-5-71 16</inkml:trace>
  <inkml:trace contextRef="#ctx0" brushRef="#br0" timeOffset="9154.642">16602 8718 176 0,'0'-25'66'0,"-4"15"-52"0,1-5 10 0,-1 11 2 16,1-2 0-16,-1-3 2 15,1 6-4-15,-4-4-3 16,-1 7-11-16,-2 10-2 0,-4 9 2 0,-4 2-4 16,-3 1-1-16,0 7 0 15,-4 5-1-15,4 13 0 16,0 22 0-16,0 10-2 16,3 2 1-16,4 10 0 15,3 25 1-15,11 0 0 16,11-3 2-16,6-3-1 15,12-7 0-15,6-15 1 16,4-16 1-16,0-22 1 16,-1-18 0-16,-2-17 2 15,-1-21 4-15,-3-13-4 16,-1-9 0-16,-2-7-4 16,-5-8 1-16,-2-11-2 0,-12-5 0 15,-6 2-6-15,-4 10-1 16,-11 13 3-16,-3 12 3 15,-7 15-1-15,-11 23 0 16,-7 16-3-16,-3 5-1 16,0 4-6-16,10 3-3 15,7 0-16-15,15 0-9 16,13-7-21-16,11-9-7 16,4-9-64-1</inkml:trace>
  <inkml:trace contextRef="#ctx0" brushRef="#br0" timeOffset="9561.54">17515 10138 228 0,'-21'-66'85'0,"7"29"-66"0,-11-20 10 0,15 38-1 15,-1 7-1-15,1-4 1 16,3 13-7-16,7 6-2 15,3 25-11-15,11 13 1 0,4 6 4 16,7 6-1-16,3 7 3 16,4 15-8-16,3 4-2 15,4-1-3-15,10-9 1 16,0-3-2-16,4-7-1 16,0-8 3-16,-3-4 0 15,-8-3-37-15,-3-10-14 16,0-6-97-1</inkml:trace>
  <inkml:trace contextRef="#ctx0" brushRef="#br0" timeOffset="9875.404">18041 9894 276 0,'-7'-4'104'0,"0"8"-81"0,3 8 3 15,1-6-4-15,-1 10-5 16,4-3 1-16,0 15 2 16,0 6 2-16,4 10-12 15,-1 6 3-15,1 16 1 0,-1 31-5 16,1 7-1-16,-4 12-4 16,0 28-1-16,-4 0-1 15,1 7 1-15,-1 18-2 0,1-18 2 16,3-17-4-16,0-14 0 15,3-7-4-15,1-19-1 16,-1-25-22-16,1-22-8 16,0-22-37-16,-1-22-16 15,-6-13-33 1</inkml:trace>
  <inkml:trace contextRef="#ctx0" brushRef="#br0" timeOffset="10430.282">18150 8693 224 0,'-14'-25'85'0,"14"25"-66"0,-3-4 8 16,3 4-2-16,3 0-4 15,8 4-1-15,7-4-2 16,10 6-1-16,11-3-9 0,6 3 6 0,-6 0 5 15,-7-2 3-15,3 11 4 16,8 14-3-16,-12 5 0 16,-9 16-10-16,-12 19-3 15,-10 6-6-15,-14 1-1 16,-7-4-1-16,-7 0 1 16,-1 3-2-16,5-3-1 15,3-3-2-15,10-6-1 16,7-13 2-16,8-9 0 15,7-3 1-15,10-7 0 16,10-9-3-16,5-7 2 16,6-5 1-16,4-10 0 15,10 0 0-15,11 0 2 0,4-10-1 16,-1 4 2-16,-6-3-22 16,-4 3-9-16,-11-1-22 15,-3 1-8-15,-3-3-86 16</inkml:trace>
  <inkml:trace contextRef="#ctx0" brushRef="#br0" timeOffset="11046.276">19332 9796 228 0,'-3'-3'88'0,"3"3"-69"0,3-9 13 0,-3 9 2 16,7-6-11-16,-3-1-1 16,13-2-11-16,-2-1-4 15,13-2-4-15,-7 2 6 0,14 10 4 16,-7 0 2-16,15 10 4 0,-8-1-5 16,7 10 0-16,-6-3-4 15,-1 25 1-15,-7-7-2 16,-10 19 0-16,-4-6-5 15,-14 19-3-15,0-16 0 16,-18 48 1-16,4-20-3 16,-7 13 0-16,3-19 1 15,1 10 2-15,3-20-1 16,3 17 2-16,0-23-4 16,11 7 0-16,0-13-1 15,15-9-2-15,-5-1 3 16,25-18 0-16,18-9-2 15,4-13 0-15,-1-9 2 0,-13-1 2 16,-12 1 0-16,15-4 2 16,-7 4-2-16,7 3 2 15,-11-4-9-15,-3 10-1 16,-4 0-36-16,-7 10-14 16,-7-10-61-1,-10 9-56-15,-1-6 63 16</inkml:trace>
  <inkml:trace contextRef="#ctx0" brushRef="#br0" timeOffset="11316.292">19230 10480 256 0,'11'-3'96'0,"-11"3"-75"0,52-19 21 15,-45 13 6-15,22-7-15 16,-5 1-1-16,19-10-19 16,-8 6-6-16,25-9-4 15,-14 3 0-15,24-3 2 0,-13 6-2 16,10 0-2-16,-11 7 2 16,11-1 0-16,-14 4-6 15,11-1-2-15,-11 4-60 16,0-7-24-16,-11 4-48 15</inkml:trace>
  <inkml:trace contextRef="#ctx0" brushRef="#br0" timeOffset="11646.859">19935 8846 240 0,'4'-6'90'0,"-4"6"-70"0,-4 22 8 0,4-19-2 15,-3 22-12-15,-1 0-3 16,-3 29-6-16,4-11-4 16,-4 14 0-16,3-10-1 0,4 3 0 0,0-9 2 15,7 0 1-15,0-13 3 16,4 0 3-16,0-6-2 15,6-9 1-15,-3-4-5 16,7-9 0-16,-3 0-1 16,10-9 1-16,-3 2 0 15,3-5 1-15,-3 2-38 16,0-5-14-16,-1 2-77 16</inkml:trace>
  <inkml:trace contextRef="#ctx0" brushRef="#br0" timeOffset="11902.049">20221 8862 264 0,'-7'6'101'0,"7"-6"-78"0,-10 22 6 0,6-12 0 16,1 18-9-16,-1-6 0 15,0 28-7-15,1-9-3 16,3 12-5-16,0-9-4 0,7 28 2 15,-3-12-2-15,6 21-1 16,-3-15 1-16,4 9 1 16,-4-22-1-16,7 10-1 15,-3-16-13-15,3-6-6 16,-4-7-45-16,1-15-21 16,-1-3-31-16</inkml:trace>
  <inkml:trace contextRef="#ctx0" brushRef="#br0" timeOffset="12232.23">20221 8251 272 0,'53'-7'104'0,"-53"7"-81"0,64 35 16 16,-57-32 1-16,21 28-16 0,-7-9-3 16,18 50-12-16,21 32-4 15,-11-10-3-15,-10-22-2 0,21 63 3 16,-14-38-2-16,10 72 2 16,1 45-2-16,-22-36 2 15,-7-46-2-15,-10 62-1 16,-7-43 1-16,-11 40 1 15,0-44-1-15,-8 29-1 16,1-41-43-16,-3-3-21 16,3-32-76-1</inkml:trace>
  <inkml:trace contextRef="#ctx0" brushRef="#br0" timeOffset="13374.07">21745 9502 244 0,'-3'-7'90'0,"3"7"-70"0,0 22 8 0,0-15 0 15,3 11-13-15,1-5-1 16,13 12-4-16,-2-6 1 16,13-7-6-16,-7 1 6 0,21-10 2 15,-10-3-6-15,28-6-2 16,-11-1-3-16,15-2-2 15,-15 3 3-15,4 6 2 16,-11 0-4-16,-6 0-3 16,-4 0-30-16,-11 0-12 15,-4 0-87 1</inkml:trace>
  <inkml:trace contextRef="#ctx0" brushRef="#br0" timeOffset="13628.263">21840 10307 280 0,'15'38'104'0,"-15"-38"-81"0,24 35 7 16,-20-29-1-16,10 0-12 15,-3 0-2-15,17-9-6 16,-7 0-1-16,32-13-5 15,-11 4-2-15,18-10 0 0,-10 3-1 16,9 0 0-16,-9 4-11 16,13 2-3-16,-13 1-79 15,10-1-35-15,-14 4 18 16</inkml:trace>
  <inkml:trace contextRef="#ctx0" brushRef="#br0" timeOffset="14094.083">23308 9348 208 0,'-14'-9'77'0,"14"9"-60"0,-14 0 10 16,10 0 1-16,-3 6-3 15,4 0 2-15,-1 19-9 16,1-6 0-16,6 37-11 15,-3-15 0-15,7 22 0 0,-3-10-3 16,6 38-1-16,-3-19-1 16,8 13-2-16,-5-19-2 15,8 6 1-15,-4-19 1 16,11 0 2-16,-4-12-1 0,10-9-1 16,-2-4 1-16,9-19 1 15,-6 7-1-15,7-16 2 16,-7 0-13-16,0-16-6 15,-4 7-99 1,-4-10-59-16,-2-3 75 16</inkml:trace>
  <inkml:trace contextRef="#ctx0" brushRef="#br0" timeOffset="14408.971">23717 9238 280 0,'-28'-3'104'0,"28"3"-81"0,-25 0 7 16,22 0-3-16,-4 3-13 16,0 0-1-16,3 13-3 15,1 0 1-15,6 43-6 16,1-9-1-16,10 48 2 0,-4-23-1 15,8 69 0-15,-4-31-1 16,7 69 0-16,-7-44-5 16,11 66 1-16,-7-54 0 15,10 19 2-15,-7-37-3 16,11 16 0-16,-7-36-39 0,6-14-18 16,-2-23-80-1</inkml:trace>
  <inkml:trace contextRef="#ctx0" brushRef="#br0" timeOffset="15490.071">24818 10173 220 0,'0'-7'82'0,"0"7"-64"0,-4 3 13 0,4-3 1 16,-3 4-15-16,3-4-2 16,-7 9-5-16,3 0 1 0,-3 10-6 15,4-3 4-15,-4 22 1 0,0-7-5 16,-4 32-3-16,4-13-1 16,-4 12 1-16,4-11-1 15,-3 14 2-15,3-11-4 16,0 18 0-16,0-9 1 15,0-1 2-15,-1-12-6 16,1 1-1-16,0-17-34 16,0 4-13-16,4-10-65 15</inkml:trace>
  <inkml:trace contextRef="#ctx0" brushRef="#br0" timeOffset="15806.165">24419 10342 260 0,'-14'-19'99'0,"14"19"-77"0,-3 0 7 0,3 0-1 15,0 0-11-15,0 0-2 16,7 13 0-16,-4-4 1 15,18 26-9-15,-3-4 0 0,17 16 0 16,-6-6-1-16,13 12-1 16,-7-12-6-16,11 21 1 0,-11-15 2 15,15 22 3-15,-12-15-4 16,12 2-1-16,-8-12-18 16,1 0-5-16,-8-13-40 15,-3-15-14-15,-8 0-42 16</inkml:trace>
  <inkml:trace contextRef="#ctx0" brushRef="#br0" timeOffset="16135.434">24867 9244 236 0,'-3'-21'90'0,"3"21"-70"0,-4-10 10 0,1 10-1 16,3 0-13-16,0 0-2 16,0 13-6-16,0-4-3 15,0 26-2-15,0-10-3 0,3 47 1 16,1-19-1-16,3 22 2 15,0-15-3-15,3 6 0 16,1-16 1-16,7 9 2 16,-4-11-8-16,3-11-1 0,1-6-82 31,0-24-71-31,-4-1 50 0</inkml:trace>
  <inkml:trace contextRef="#ctx0" brushRef="#br0" timeOffset="16630.991">25100 9285 240 0,'-3'-25'90'0,"3"25"-70"0,-4-22 8 15,1 19-2-15,-1-3-12 16,1 0-1-16,-1-1-1 16,0 4 0-16,1 3-6 15,-1 0-2-15,1 6 0 0,-1 1-2 0,-3 8-2 16,4-2 1-16,-1 3 1 15,1-4-3-15,3 1-2 16,0-4-1-16,7 0 3 16,0-2 0-16,7-1 1 15,-3 0-3-15,6 1 2 16,1-1 1-16,6 0 2 16,-2 0 1-16,2 1 1 15,1-4-5-15,0 0-1 16,-4 0 3-16,4 6 1 15,-4-2 0-15,3 12 1 16,-2-7 0-16,-5 26 1 16,-3-13 6-16,-3 6 4 15,-4-9 4-15,-7 6 1 0,0-9-8 16,-11 0-2-16,4-3-7 16,-7-1-4-16,0-2 1 15,-7-1 0-15,3 1 1 16,-10-4 2-16,3 7-6 15,-6-13 1-15,6 7-17 16,-3-4-4-16,7-3-12 16,6-9-3-16,5 3-32 15,6-26-14-15,1 10-15 16</inkml:trace>
  <inkml:trace contextRef="#ctx0" brushRef="#br0" timeOffset="16945.848">25083 9025 200 0,'-29'16'77'0,"29"-16"-60"0,-28 12 10 0,21-6 4 16,-4 4-6-16,4-1 3 15,4 7-10-15,-1-3-3 16,8 2-8-16,-1-2 4 0,8-1 2 15,-4 1 0-15,11-4 2 16,-1-3 5-16,12-12 4 16,-5 6-1-16,11-22 0 15,-6 3-10-15,20-15-5 16,-10 6-5-16,21-7 0 0,-11 7-4 16,8-3 0-16,-11 6-1 15,3-4 0-15,-10 11-47 16,0-1-21-16,-8 3-84 15</inkml:trace>
  <inkml:trace contextRef="#ctx0" brushRef="#br0" timeOffset="18978.154">26194 10182 252 0,'-14'0'93'16,"14"0"-72"-16,-7 0 11 0,7 0 3 0,0 0-17 16,0 0-2-16,0 9-4 15,0 1 2-15,10 18-7 16,-3-6-2-16,7 28 1 0,0-9-3 16,8 18-2-16,-5-8 0 15,15 2-1-15,-7-9 2 16,14 0 1-16,-8-7-4 15,12-2 1-15,-12-7-44 16,8-9-18-16,-11-3-68 16</inkml:trace>
  <inkml:trace contextRef="#ctx0" brushRef="#br0" timeOffset="19242.948">26730 10147 248 0,'-7'-25'93'0,"7"25"-72"0,-11-6 11 0,8 6 1 15,-4 10-16-15,0-4-4 16,-4 22-8-16,1-6-2 16,-5 47-1-16,5-16-2 0,-4 38 1 15,3-16 1-15,1 57 1 16,3-32-4-16,3 54-1 15,0-38 1-15,8 41 2 16,0-44 0-16,6 40-1 0,1-37-24 16,3 0-9-16,-4-21-89 15</inkml:trace>
  <inkml:trace contextRef="#ctx0" brushRef="#br0" timeOffset="19768.77">26723 9157 240 0,'-14'-10'90'0,"14"10"-70"0,-11-22 2 0,8 19-4 15,-1-9-8-15,1 2 2 16,3-9-1-16,0 4 3 16,7-7-7-16,0 9 2 0,7-2 2 15,-4 8 7-15,12 4 3 16,-5 0-4-16,11 16-2 15,-3-4-7-15,3 19-3 0,-3 0 4 16,-4 4 2-16,-3-4-9 16,-8 6 0-16,1-5-4 15,-7 15-2-15,-1-7 5 16,-10 20 1-16,4-10 0 16,-5 12 1-16,1-12-4 15,7 0-2-15,0-6 2 16,7 0 0-16,1-7-2 15,13-12 0-15,-4 3 4 16,19-18 1-16,-8-1 0 16,11-19-2-16,-8 4-19 15,19-26-8-15,-11 7-39 0,14-9-15 16,-11 5-44 0</inkml:trace>
  <inkml:trace contextRef="#ctx0" brushRef="#br0" timeOffset="20323.703">27735 9699 268 0,'-17'6'101'0,"17"-6"-78"0,-4 0 0 16,4 0-4-16,0 0-11 15,0 0 0-15,11 0 0 16,3 0 0-16,18-6-4 15,-4 6-1-15,18-9 1 0,-7 9 4 16,6 0 3-16,-6 0-2 16,0 9 2-16,-7 1-4 15,0 8 1-15,-8-2-7 16,-6 19-1-16,-4-7 2 0,-7 28 1 16,-3-9-1-16,-11 16-2 15,-1-13-2-15,-6 13 1 16,0-13 1-16,0 25 2 15,4-18-1-15,6 2-1 16,4-5-2-16,7-11-1 16,0-5 2-16,11-10 0 15,-4-6 1-15,11-9 0 16,-4-4-3-16,14-15 2 16,14-7 1-16,-3-2 0 15,-3-1-11-15,-8 0-5 16,-7 1-23-16,-7 5-8 15,-7-5-79-15</inkml:trace>
  <inkml:trace contextRef="#ctx0" brushRef="#br0" timeOffset="20669.296">27714 10220 260 0,'-3'0'96'0,"3"0"-75"0,0 12 3 0,0-12-2 15,3 6-8-15,-3-2 2 16,11 2-5-16,3 0-1 15,11-3-6-15,-4 0-1 0,21-6 3 16,-7 0-3-16,18-9 0 16,-10 2-1-16,13-12 1 15,-10 10-4-15,25-20 0 16,-15 10 1-16,11-9 0 16,-14 3-47-16,0 0-20 15,7-7-57 1</inkml:trace>
  <inkml:trace contextRef="#ctx0" brushRef="#br0" timeOffset="21031.086">28194 8658 240 0,'-7'19'90'0,"7"-19"-70"0,-4 16 8 0,4-16 0 15,-3 12-13-15,3-2-3 16,0 18-5-16,0-6-2 15,0 37-3-15,0-12-2 0,7 29 3 16,-4-14-2-16,5 14 2 16,6 14-2-16,3-14-1 15,8-14-2-15,-7-21 1 16,-1-9-19-16,4-17-9 16,8-5-89-1</inkml:trace>
  <inkml:trace contextRef="#ctx0" brushRef="#br0" timeOffset="21465.041">28649 8689 232 0,'-7'-6'88'0,"7"6"-69"0,-11 6-3 16,11-6-4-16,-7 7-9 15,0-1 0-15,-3 10 3 16,3-4 1-16,-4 13-3 16,1-6 2-16,-1 22 3 0,0 25-5 15,8-13-2-15,-1-9-1 16,8 3-1-16,6 19 0 16,8-10 2-16,3-9-1 0,0-9 2 15,4-10 4 1,3-12 6-16,1-7 6 0,2-12 5 15,1-13 1-15,-4-21 0 16,0-26-10-16,-6-3-4 16,-8-3-4-16,-11 3-2 15,-10 1-3-15,-14 2 1 16,-11 6-2-16,-3 7 2 16,-11 9-2-16,-7 1-1 15,-7 18-4-15,0 9-2 16,7 7-15-16,11 3-4 15,10 3-42-15,8-3-19 16,10 0-39-16</inkml:trace>
  <inkml:trace contextRef="#ctx0" brushRef="#br0" timeOffset="23011.093">22670 8746 208 0,'10'0'77'0,"-10"0"-60"0,0-3 8 15,0 0 2-15,0 0-10 16,0-1-2-16,0 1 9 16,0 3 6-16,0 0-15 0,0 7 3 15,4 8 0-15,3 13-4 0,0 29 0 16,3 31-8-16,4 12-4 15,4 44 1-15,3 16 0 16,4 47-1-16,3 3-2 16,0 22 1-16,1-9 1 15,-1 9-1-15,-3-25-1 16,-1-10 1-16,4-2-1 16,-3-29 0-16,-4-25 2 15,-3 0-1-15,-4-12 2 16,-3-16-2-16,-4-23-1 15,-4-17 1-15,1-17 1 16,-1-12-3-16,1-10 0 16,3-9-1-16,3-9 0 15,8-10 2-15,7-6 0 16,10-6 0-16,7-6 2 16,8-4-1-16,20-6 2 0,26-6 0 15,9-4 1-15,29 1 0 16,22 0 2-16,20 9-3 15,22 3 0-15,20 3-1 16,15 10-2-16,28 6 1 16,57 6-1-16,-4 13 0 15,3 0 2-15,-17-3-1 16,14-4-1-16,-7-6 5 16,-14-12 1-16,14-3-5 15,-18-10 0-15,4-9-1 0,-15-7 2 16,-13-2-1-16,-11-1-1 15,-11-9 1-15,-24-10-1 16,-4 1-5-16,-31-4 1 16,-32 4-7-16,-15 3-1 15,-20 9 2-15,-22 3 4 16,-25 3 3-16,-13 1 2 16,-25 9 7-16,-15 2 6 15,-10-2-4-15,-7 0 0 16,-7-6-6-16,-3-1-2 15,-1-9 0-15,0-12 0 16,1-7-3-16,-4-9 2 16,3-47 1-16,4-22 2 0,-4-38 3 15,-3-19 2-15,-3-43-1 16,-4-4-1-16,-8-21-6 16,1-4 1-16,-7 7 0 15,0-7 0-15,3 41-3 16,7 41 2-16,4 31 1 15,0 32 0-15,-4 25 4 16,-3 31 2-16,-11 25 0 16,-3 19-1-16,-4 18-3 15,-4 17 1-15,-2 9-2 16,-12 3-1-16,-17 9 1 16,-11 0-1-16,0 1 0 15,-6-1 2-15,-26-3-3 0,-6 0 0 16,3-6 3-16,-25-9 3 15,0-1-2-15,-6-5-2 16,-19-1 0-16,8 0 1 16,-25-3-1-16,-7 7 2 15,-22-1-4-15,1-3 0 16,-32-2 1-16,4-4 0 16,-29-10 0-16,-3 1 0 15,0-10 0-15,-22 0 0 16,4 4 0-16,-3 8 2 15,-11 14-6-15,7 14 1 16,4 30-17-16,-15 14-4 16,32 4-12-16,1-3-3 15,24-16-52-15,14-6-23 0,7-25-2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0:09:10.22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14182 5099 132 0,'0'-12'49'0,"-4"6"-38"0,4-4 15 0,0 7 5 16,-3-3 0-16,3-4 2 16,0 1-5-16,0 6 0 15,0-3-16-15,0-4 9 0,0 7 5 16,0-3 1-16,0 6 2 15,0 0 1-15,0 0 1 16,3 9-8-16,1 16-3 16,3 16-8-16,0 19-2 15,0 5-6-15,3 14-3 16,1 18 0-16,0 6-1 16,-1-5 0-16,4-11 2 15,-3-8-1-15,3-23 2 16,0-6-20-16,-3-15-6 0,-1-13-37 15,1-6-16-15,-1-4-66 16</inkml:trace>
  <inkml:trace contextRef="#ctx0" brushRef="#br0" timeOffset="705.734">12880 5382 204 0,'-4'-16'77'0,"4"13"-60"0,0 0 6 16,0 3-1-16,0 0-1 15,0 0 4-15,0 6 0 0,4 3 2 16,-1 10-15-16,1 12 4 0,3 20 2 16,0 24 5-16,4 13 3 15,-1 18-7-15,4 29-4 16,4 3-8-16,0 16-3 15,3 9-2-15,0-6 1 16,-3 2-4-16,-1-8 0 16,1-26 1-16,0-21 0 15,3-20 0-15,0-21 2 16,-3-10-32-16,-1-18-14 16,-3-10-93-1,-3-12-56-15,-8-13 85 16</inkml:trace>
  <inkml:trace contextRef="#ctx0" brushRef="#br0" timeOffset="1425.689">16118 6165 296 0,'-3'-6'110'0,"-1"3"-86"0,4 0 13 15,0 3 2-15,4 0-3 16,3 3 2-16,4 3-11 0,6 1-5 16,8-4-12-1,10 6 0-15,15-9 1 0,10 0-4 0,10 0-2 16,-3 0-5-16,-3 0 0 15,-1 0 0-15,1 10 2 16,-4-1-19-16,-11 0-8 16,-7 10-42-16,-10 0-18 15,-14-7-70 1</inkml:trace>
  <inkml:trace contextRef="#ctx0" brushRef="#br0" timeOffset="1652.756">16069 6924 356 0,'28'-3'134'0,"-7"-3"-104"0,15-7 18 16,-19 7 3-16,8-3-20 15,14-1-3-15,14-2-14 16,7 2-6-16,7 7-5 15,-4-3-3-15,-3 6 1 0,7 0-23 16,4 0-8-16,3 0-42 16,0 0-17-16,-3-10-70 15</inkml:trace>
  <inkml:trace contextRef="#ctx0" brushRef="#br0" timeOffset="2100.954">17896 6360 300 0,'-14'0'112'0,"11"0"-87"0,-1 0 18 15,4 0 0-15,0 0-10 16,4 6 0-16,3 0-12 15,7 1-3-15,7 2-10 16,11-3-1-16,7 1 3 0,10-4-4 16,25-3-1-16,18 0-2 15,3-3 0-15,14-1-2 16,11 1-1-16,-3-3 1 16,-8 3-1-16,-10 0-16 0,-25 3-6 15,-17 0-31-15,2-3-14 16,9-4-92-1</inkml:trace>
  <inkml:trace contextRef="#ctx0" brushRef="#br0" timeOffset="2821.981">19068 5482 316 0,'-18'-10'118'0,"18"10"-92"0,-4-34 13 15,4 21 0-15,4-12-3 16,7-3 0-16,6-13-13 16,11-6-4-16,18-3-11 15,14 3 4-15,7 6 1 0,4 13 5 16,3 6 1-16,7 10-2 16,-3 9 2-16,-4 12 1 0,-14 16 0 15,-11 16-5-15,-14 9-1 16,-13 3-8-16,-12 7-2 15,-10 12 0-15,-10 13 0 16,-8-7-5-16,4-15-1 16,3-19 1-16,1 15 0 15,-1 7-2-15,8-3 2 16,6 3 1-16,11-4 2 16,11 1-3-16,0-22 0 15,-4-7 1-15,21 4 0 16,29 6 0-16,13-7 0 15,8-5-3-15,3-1 2 0,-7-3 1 16,4 4 2-16,-7-1-1 16,-15 7-1-16,-13 15 3 15,-15 7 0-15,-17-4-1 16,-15 7 1-16,-17-10 0 16,-14 3 1-16,-7-5-2 15,-7-4-2-15,-11 3 1 16,-18-3 1-16,-17 6-1 15,-3-3 2-15,-5 0-7 16,-13-2 1-16,3-1-6 16,32-19 1-16,11-6-16 15,10 0-7-15,7-4-19 16,18-5-8-16,3-4-11 16,22-12-3-16,-1 0-92 15</inkml:trace>
  <inkml:trace contextRef="#ctx0" brushRef="#br0" timeOffset="3331.936">21632 5689 288 0,'14'-60'110'0,"-14"60"-86"0,11-22 7 15,-11 19-2-15,0 3-3 16,0 0 4-16,4 16-5 16,-4-4-3-16,0 17-12 15,0 5 2-15,0 10 4 0,0-6-4 16,-7 40 1-16,-1-15-10 0,-6 37-4 15,4-22 0-15,-8 51 2 16,4-29 0-16,0 26 2 16,3-26-4-16,-3 26-2 15,4-29-12-15,-1-6-5 16,4-13-14-16,0-18-3 16,0-10-19-16,0-19-6 15,3-9-71 1</inkml:trace>
  <inkml:trace contextRef="#ctx0" brushRef="#br0" timeOffset="3647.7">21170 5899 252 0,'-10'-13'96'0,"10"13"-75"0,0 3 19 15,0-3 4-15,7 4-3 16,-4-1 2-16,15 6-8 16,-4 1-4-16,18 15-17 15,-8-7 2-15,19 45 2 0,-12-19-10 16,33 38-2-16,-11-20-2 16,32 54 0-16,-18-22-2 15,14 29-2-15,-18-32-2 16,18 28 1-16,-17-28-12 0,-1-7-7 15,-13-15-18-15,-4-15-6 16,-11-10-26-16,-7-23-8 16,-7-2-55-1</inkml:trace>
  <inkml:trace contextRef="#ctx0" brushRef="#br0" timeOffset="4277.651">21601 4629 256 0,'-18'9'96'0,"18"-9"-75"0,-4-12 12 0,4 12 0 15,4-10-1-15,-1 4 4 16,15-9-5-16,-4-1-1 16,18-3-17-16,-7 0-1 0,13 7-1 15,-6-4 0-15,11 13 3 16,-8-3 2-16,0 24 2 16,-3-8-1-16,-7 43-1 15,-4-12-4-15,-7 18 0 16,-4-8-5-16,-6 14-2 15,-1-8-2-15,-3 18 0 16,0-15-2-16,0 6-1 16,0-13-4-16,4-6 0 0,0-9 0 15,6-4 2-15,-3-6 3 16,14-12 2-16,-3 3-1 16,14-13-2-16,-8-3 1 15,15-12-1-15,-7-1 0 16,3-2 2-16,-7-1-6 15,4-2 1-15,-7 2-37 16,0-3-15-16,-4 4-25 16,-4-4-11-16,1 7-58 15</inkml:trace>
  <inkml:trace contextRef="#ctx0" brushRef="#br0" timeOffset="4968.886">22317 4513 236 0,'-14'-22'90'0,"14"22"-70"0,-7-16 19 0,3 16 3 16,4-3-16-16,0 3-4 15,0-6-5-15,0 3-1 16,7 6-8-16,-3 3 17 0,10 4 10 15,-4 2-16-15,8 16-5 16,-4-9-9-16,11 31-2 16,-4-12-1-16,11 15 1 15,-8-15-2-15,12 6-1 0,-8-7-26 16,0 11-12-16,-7-20-3 16,-3 3 1-16,-4-3-54 15,-7-9-26-15,-3-3 21 16</inkml:trace>
  <inkml:trace contextRef="#ctx0" brushRef="#br0" timeOffset="5149.835">22313 4833 304 0,'7'0'112'0,"-7"0"-87"0,25-16 0 15,-22 16-5-15,8-6-12 16,0-4 0-16,10 1-4 15,-4 0-3-15,19-1 0 0,-8-2-1 0,18 2 0 16,-7 1-49-16,3 9-19 16,-7 0-54-1</inkml:trace>
  <inkml:trace contextRef="#ctx0" brushRef="#br0" timeOffset="5419.451">22726 4331 312 0,'3'3'118'0,"-3"-3"-92"0,8 0 30 0,-8 0 10 0,7 7-29 15,-4 2-8-15,11 4-16 16,-3-1-6-16,6 19-4 15,-2-6-3-15,6 26 1 0,-4-11-1 16,8 23 2-16,-4-10-10 16,4 1-4-16,-4-7-47 15,0 3-19-15,-3-9-79 16</inkml:trace>
  <inkml:trace contextRef="#ctx0" brushRef="#br0" timeOffset="6064.11">21488 3535 240 0,'-4'3'90'0,"4"-3"-70"15,-3-10 24-15,-1 10 6 0,4-9-17 16,0 0-4-16,4-10 5 15,-1 0 5-15,15-6-21 16,-4 0-7-16,25 0-4 0,21-10 0 16,-14 26 1-16,-11-1 0 15,7 10 2-15,-7 4-1 16,-3 11 2-16,-4-2-2 16,-3 3 2-16,-4-4-6 15,-7 4-1-15,1-1-2 16,-5-5 1-16,-3-1-4 15,0-3 0-15,0-2-1 16,4 5 0-16,-4 0 2 0,11 1 2 16,-1-1-1-16,15 1-1 15,-4 2 1-15,14 10-1 16,-6-3 0-16,6 15 0 16,-10-8 0-16,-4 11 0 15,-3-9 0-15,-11 13 2 16,-4-13 21-16,-13 7 9 15,-18 9-18-15,-4-13-7 16,4-3-5-16,-14 1-2 16,6-4-27-16,-6 9-9 15,7-6-31-15,-4 10-12 16,7-10-75 0,1 4-53-16,3-4 91 0</inkml:trace>
  <inkml:trace contextRef="#ctx0" brushRef="#br0" timeOffset="6544.518">18856 9677 284 0,'-18'22'107'0,"18"-22"-83"0,-7 10 17 0,7-10 4 16,0 3-15-16,7 0-5 0,7 0-6 15,11-3 0-15,14-3-10 16,0-3-1-16,-4-4 2 0,-7 1-4 15,39-4-1-15,-14-3 0 16,25 4-1-16,-15-1-20 16,15 7-7-16,-15 0-54 15,8 9-23-15,-15-3-43 16</inkml:trace>
  <inkml:trace contextRef="#ctx0" brushRef="#br0" timeOffset="6786.287">18962 10508 316 0,'0'41'118'0,"0"-41"-92"0,32-10 24 0,-29 10 5 16,15-15-16-16,17-13-2 15,7 2-20-15,-6 8-5 16,27-7-8-16,25-10-1 0,-21 13 3 15,-14 3-3-15,28-6-2 16,-14 13 0-16,11-10-1 16,-14 3-62-16,3-3-28 15,-11 3-82 1</inkml:trace>
  <inkml:trace contextRef="#ctx0" brushRef="#br0" timeOffset="7130.024">20475 10141 328 0,'-3'-3'123'0,"3"3"-95"0,10-12 11 15,-10 12-1-15,7-10-15 0,0 4 0 16,18-19-12-16,-4 6-4 16,32-6-4-16,-10 3-3 0,20-6 1 15,-10 6-1-15,28-6 2 16,-17 9-3-16,24 3-2 15,-18 0-62-15,11 1-27 16,-14 2-61 0</inkml:trace>
  <inkml:trace contextRef="#ctx0" brushRef="#br0" timeOffset="7836.112">21470 8915 260 0,'-35'-25'96'0,"35"25"-75"0,-18-19 17 15,15 16 3-15,-4-6-9 16,3-1-1-16,8-8-4 16,3 2-2-16,7-15-14 15,-4 12 4-15,22-19 5 0,-4 7 0 16,32-7 3-16,-10 10-4 0,10 9 0 16,-11 3-4-16,0 23-1 15,-6-1 3-15,-8 22 1 16,-7-6-7-16,-10 25-2 15,0-12-5-15,-11 31-1 16,0-13-1-16,-7 13-2 16,0-13 1-16,-4 3-1 15,1-9 0-15,-1 10 2 16,4-10-3-16,4 19 0 16,-1-13-1-16,11 13 0 15,0-16 0-15,29 10 0 0,-8-16 2 16,32-4 0-16,-11-8-3 15,36-1 2 1,-18-6 1-16,29 3 2 0,-22-9-1 16,3 6-1-16,-17-6 3 15,-3 9 0-15,-15-6-1 16,-13 25 1-16,-8-9-2 16,-18 15 2-16,1-9-2 15,-22 9 2-15,4-9-4 16,-32 16 0-16,8-10 1 15,-29 35 2-15,7-26-3 16,-25 20 0-16,15-23-6 16,-22 4 0-16,18-16-10 15,7-7-2-15,11-9-19 0,13-12-8 16,8-3-11-16,21-17-2 16,0 4-32-16,21-31-14 15,-3 3-19 1</inkml:trace>
  <inkml:trace contextRef="#ctx0" brushRef="#br0" timeOffset="8195.934">23400 8793 236 0,'10'-9'90'0,"-10"9"-70"0,0-4 19 15,0 4 5-15,0 0-3 16,0 0 0-16,-3 0-5 16,-1 0-2-16,1 4-19 15,-1-4 2-15,1 18 3 0,-1-2-2 16,1 37 1-16,-1-9-6 15,1 35 0-15,-1-20-10 16,1 57-4-16,-1-22 2 16,0 29 1-16,1-26-5 15,-1 31 0-15,1-27-41 16,3-1-16-16,0-18-26 16,3-17-10-16,1-5-41 15</inkml:trace>
  <inkml:trace contextRef="#ctx0" brushRef="#br0" timeOffset="8481.207">23008 8906 380 0,'-3'19'143'0,"3"-19"-112"0,10 47 10 0,-10-38-5 15,11 22-17-15,-4-9-3 0,18 22-3 16,-4-9 1-16,18 27-7 16,-11-11-4-16,21 43-2 0,-10-19-1 15,24 35 2-15,-13-29-8 16,27 29-1-16,-17-25-42 16,7-7-20-16,-14-15 8 15,-3-13 8-15,-11-12-40 16,-4-23-16-16,-7-2 8 15</inkml:trace>
  <inkml:trace contextRef="#ctx0" brushRef="#br0" timeOffset="9096.753">23269 7868 272 0,'-21'16'101'0,"21"-16"-78"0,-14 12 13 0,10-12 2 15,1 6-9-15,3-6 0 16,0-6-1-16,0 6 0 15,7-9-15-15,-4-1 5 0,12-8 3 16,-5 2-3-16,11-12 2 0,-3 6-9 16,7 0-2-16,-4 3 4 15,7 10 3-15,-3-1 3 16,-1 20 1-16,-2-4 0 16,-8 6 2-16,0 4-8 15,-7 6-1-15,-4-6-7 16,-3 6-4-16,0-4-1 15,0 1-1-15,0-6 0 16,4 9 0-16,-1-7 0 16,8 7 0-16,0-6-3 15,13 6 0-15,-2-3 2 16,16 6 0-16,-6-6 1 16,10 0 2-16,-10-4-3 15,14 1 0-15,-11-4 1 0,11 7 0 16,-7-3 0-16,0 3 2 15,-4-4 1-15,-14 4 1 16,-3-3 0-16,-22 6 0 16,4-3-5-16,-17 9 1 15,3-6 0-15,-22 9 2 16,12-6-6-16,-26 13 1 16,11 0-45-16,-17 9-18 15,10-10-24-15,0 7-8 16,7-9-76-1</inkml:trace>
  <inkml:trace contextRef="#ctx0" brushRef="#br0" timeOffset="10538.175">19964 8555 176 0,'-14'-79'66'0,"14"79"-52"0,-15-40 21 15,12 33 7-15,-1-2-3 16,1 3 1-16,-1-1-7 16,1-2-3-16,3 9-16 15,0 0-2-15,7 25-1 0,-4-9 0 16,8 40 1-16,0-3 2 16,6 67 2-16,-3-23-9 15,8 88-4-15,-8-47-2 16,10 97 1-16,-6-60-1 0,17 86-1 15,-10-73 1-15,14 66-1 16,-15-69-3-16,12 3 2 16,-12-50 1-16,5 16 0 15,-5-29 0-15,-3-12 0 16,-3-22 0-16,0-10 2 16,3 7-1-16,-3-16-1 15,-1-15 1-15,1-4-1 16,-1-9 0-16,5-7 0 15,6-5 0-15,14-4 2 16,22-9 1-16,10-3 3 16,10-7 1-16,29-6 1 0,21-6-2 15,-17-3 1-15,-25 3 0 16,87-13 1-16,79-16-2 16,-4 1 1-16,4-16 0 15,10-12 3-15,-11-4-3 16,68-9 1-16,-40 9-3 15,5 10 2-15,-29 9-4 16,3 6-2-16,-34 16-5 16,-1 7 0-16,-21-1 0 15,-24 10 2-15,-8 6 3 16,-14 0 2-16,-31 0-1 16,-22 3 1-16,-10 3-7 15,-14 0 1-15,-15 1 3 16,-13-1 2-16,-15 0 0 0,-10-3 1 15,-11 0-2-15,-7-6 2 16,-7-3-4-16,-3-7 0 16,-8-12-1-16,-3-19 0 15,0-21 0-15,-4-11-2 16,-6-15 3-16,3 10 2 16,3 12 0-16,-14-85 2 15,8 29-2-15,-36-117-1 16,14 67 1-16,-67-145 1 15,32 94-3-15,-60-153 0 16,42 122 1-16,-38-82 2 16,34 104-1-16,-9-22 2 15,27 66-2-15,-21 2-1 0,25 48 3 16,-3 16 2-16,17 31 0 16,0 9 0-16,10 19 1 15,-3 19 3-15,11 10-4 16,-11 12-1-16,11 3-2 15,-22 12-2-15,11 1 3 16,-14 9 2-16,14 6 2 16,-31 4 1-16,-72 11-2 15,19 8 1-15,3-1-4 16,-14 3-2-16,3 7 0 16,0 0-1-16,-17 2 0 15,0-5 2-15,-11 2-3 16,-18 7 0-16,4 10 1 15,-24 27 0-15,6 16 0 0,-17 1 2 16,14 5-19-16,-11 19-8 16,11-3-58-16,7-3-26 15,3 16-71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0:09:24.38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7909 11066 268 0,'-7'6'101'0,"-3"1"-78"0,-1-1 11 0,8-3-1 16,-1 3-7-16,4-2 2 15,4 5-10-15,3-3 0 16,10-3-11-16,1-3-2 0,10 0 1 16,7-9 3-16,11 9 2 15,18-3-1-15,13-3-1 16,8 6-5-16,0 0-1 16,6 0 1-16,8 9 2 15,-4-3-3-15,-6-3-2 16,-8 7 0-16,-11-4 1 0,-6 0-3 15,-8 1 0 1,-6-1-34-16,-12 0-15 0,-9 0-25 16,-8 4-11-16,-7 5-41 15</inkml:trace>
  <inkml:trace contextRef="#ctx0" brushRef="#br0" timeOffset="375.228">7994 12051 288 0,'-11'15'110'0,"8"-5"-86"0,-1-4 11 0,4-6 1 15,0 6-13-15,4 1-1 16,3-1-2-16,3 3 2 16,5 1-12-16,2-1 1 0,8 1 0 15,10-1-2-15,11-3 2 16,11 0 0-16,6-2 1 16,4-8-4-16,4 1-3 15,10 0-2-15,10-6-3 16,5-7 3-16,-8 4 0 15,0-7 1-15,0 0 0 16,0 0-9-16,-3 7-4 0,-7 5-50 16,-11 7-24-16,-4 7-85 15</inkml:trace>
  <inkml:trace contextRef="#ctx0" brushRef="#br0" timeOffset="1293.394">19029 4917 300 0,'0'-9'112'15,"0"9"-87"-15,0 0 13 0,0 0 1 0,0 6-3 16,0-6 0-16,0 13-13 15,0 3-4-15,3 21-11 16,4 32-3-16,-3 10 1 0,-1-20-3 16,5 29 0-16,-1-16-1 15,0 28-2-15,0-12-26 16,0-16-12-16,0-18-47 16,0-17-19-16,0-12-33 15</inkml:trace>
  <inkml:trace contextRef="#ctx0" brushRef="#br0" timeOffset="2194.251">10933 11192 220 0,'-22'3'82'0,"15"0"-64"0,0-3 18 15,4 0 2-15,3 0-11 16,0 0-3-16,0 0-1 16,7 0 0-16,3 0-12 15,5 3 7-15,6 0 2 0,10 3 3 16,12-2 1-16,10 2-5 15,7-3-1-15,3-3-4 0,1 0-1 16,10 0-5-16,3-3 0 16,5-3-3-16,-8 2 0 15,-4-2-3-15,-10 6-2 16,-7-3-2-16,-11 3 1 16,-6 0-30-16,-8 3-14 15,-3 3-37-15,-4 4-13 16,0-1-47-1</inkml:trace>
  <inkml:trace contextRef="#ctx0" brushRef="#br0" timeOffset="2719.239">11723 10555 280 0,'-18'-44'107'0,"11"22"-83"0,11-15 4 16,3 27-2-16,10-5-6 15,8-1 3-15,7 6-7 16,7 4 1-16,14 9-10 15,10 16 7-15,8 16 3 0,-15-10 8 0,15 28 5 16,-8 3-3-16,-10 4-2 16,-7 6-2-16,-7 19-3 15,-8-1-8-15,-9-2-5 16,-12 6-4-16,-6 9 0 16,-8 6-4-16,-6 4 0 15,-8-7-4-15,0-3 1 16,-3-3 0-16,3-9-1 15,4-13 4-15,7-19 0 16,7-2-4-16,4-14 1 16,10-5 2-16,4-10 1 15,6-4-2-15,15-5 2 16,10-10 3-16,11-6 3 16,7-10 0-16,-7-2 0 15,-3 5-3-15,-4-2-2 16,-7-1-6-16,-4 4-4 0,0-1-41 15,-3 1-18-15,-4-4-36 16,1 1-14-16</inkml:trace>
  <inkml:trace contextRef="#ctx0" brushRef="#br0" timeOffset="3514.195">13384 10530 268 0,'-17'-69'101'0,"3"47"-78"0,-8-12 13 0,8 21 2 15,-3-3-9-15,-8-2 0 16,-10-4-5-16,-4 9-1 15,-7 4-12-15,0 2-4 0,0 17-1 16,4 9-1-16,3 21 0 16,4 14-3-16,3 5-2 15,8 1 1-15,9-4 1 16,5 10-3-16,6 0 0 16,8 0-1-16,3-3 0 15,7 2 0-15,7-14 0 16,11-1 2-16,7-10 0 15,10-5 0-15,4-4 2 16,3-2 1-16,4-4 1 0,11 3 0 16,14 3 0-16,3 10-2 15,-7 3 1-15,-10-3-2 16,-11 9-1-16,-11-3 1 16,-7 3 1-16,-14-3-1 15,-10 0 2-15,-11 6 9 16,-7 10 4-16,-7 3-5 15,-11 0-4-15,-10-7 0 16,-7-5 0-16,-4-10-3 16,-3-4-1-16,-4-11-1 0,4-11-2 15,3-8 1-15,4-10-1 16,6-10-3-16,8-5 0 16,7-14-1-16,7-14 3 15,7-5 0-15,7-11 3 16,7-10-1-16,11-28 2 15,3-16-2-15,4-3 2 16,3-38 0-16,-3 1 1 16,-4-10-5-16,-3-16 1 15,-4 19 6-15,-7 25 4 16,-10 7-5-16,-8 21-1 16,-10 19 0-16,-7 25 0 15,-7 19 0-15,-8 26 0 16,1 15-2-16,0 12-2 15,-1 7-2-15,5 6 1 0,2 6-6 16,8 0-3-16,11 0-30 16,6-3-11-16,8-3-34 15,10 0-11-15,14-3-55 16</inkml:trace>
  <inkml:trace contextRef="#ctx0" brushRef="#br0" timeOffset="3981.652">14697 10844 220 0,'17'-26'85'0,"-10"23"-66"0,4-3 21 0,-7 6 7 15,-1 0 1-15,1 3 6 0,-1 3-12 16,1 13-3-16,-1 19-22 16,-3 9-1-16,0 13-2 0,0-17-7 15,-3 36-4-15,-1-20-2 16,-3 54-1-16,0-6-3 16,0 3 2-16,0 6 3 15,0 6 1-15,0-22-10 16,0-15-5-16,0-16-23 15,3-16-8-15,-3-25-70 16,4-12-35 0</inkml:trace>
  <inkml:trace contextRef="#ctx0" brushRef="#br0" timeOffset="4265.166">14344 11016 280 0,'-18'-44'107'0,"15"35"-83"0,3-1 26 0,0 10 8 16,3 10-11-16,4 5-3 16,4 10-16-16,7 7-7 15,6 5-12-15,12 4-4 0,6 9 1 16,7 16-3-16,4 16 0 15,0 2-1-15,4-5 1 16,6 2-4-16,4-2 0 0,4-1-30 16,-8-15-14-16,-6-13-17 15,-12-19-7-15,-2-12-81 16</inkml:trace>
  <inkml:trace contextRef="#ctx0" brushRef="#br0" timeOffset="4985.386">14848 9840 240 0,'-10'-15'90'0,"6"15"-70"0,-3 6 26 0,4-6 5 16,-4 3-4-16,0-3 1 15,0 6-11-15,0-3-5 16,7-3-18-16,0 0-9 0,0 0-1 15,3-3 1-15,8-3 4 16,6-3 2-16,8-1 1 0,10 1 2 16,4-1 4-16,0 10 1 15,-4 0 3-15,-3 10-3 16,-4 5 0-16,-10 14-6 16,-1 11 0-16,-10 11-6 15,-3 2-2-15,-8-6-5 16,-3-3-2-16,-3-7 1 15,3-2 0-15,0-1-2 16,3-9 2-16,4-3-1 16,4-3 0-16,3-3 2 15,10 0 0-15,1-4-3 0,0-6 2 16,6 4 1-16,1-4 2 16,3-3-1-16,8-3 2 15,2 10 0-15,5-1 1 16,-5 4-2-16,-6 5-2 15,-7 7 1-15,-7 7 1 16,-8 2 5-16,-6 1 6 16,-11-4-5-16,-7 1-2 15,-4-4-6-15,-3-3 0 16,-4-3-2-16,0 0 0 16,1 0 2-16,-5-4 0 15,5-2-11-15,3-3-3 16,3 2-17-16,4-5-8 15,7-1-30-15,3 1-11 16,8-1-31-16,6 4-12 16,8-1-11-16</inkml:trace>
  <inkml:trace contextRef="#ctx0" brushRef="#br0" timeOffset="5361.803">15776 11038 360 0,'-14'-19'134'0,"11"13"-104"0,-1 0 18 0,4 6 14 16,7 6-24-1,7 10-17-15,11 6-10 16,7 6-8-16,10 0-3 0,7 13 3 16,1 9-2-16,3 13-1 15,0 9 1-15,3-3-1 16,8-7 0-16,-4-5 0 15,-4-10-14-15,-3-9-3 16,-7-10-35-16,-7-9-16 16,-4-7-104-1</inkml:trace>
  <inkml:trace contextRef="#ctx0" brushRef="#br0" timeOffset="5706.546">16475 10837 304 0,'-7'-19'115'0,"0"19"-89"0,-4 7 19 16,4-4 4-16,0 6-16 0,0 16-1 16,0 13-6-16,0 15-1 15,3 10-14-15,4 6-4 0,4 22-3 16,3 16 0-16,3-4 2 15,5 13-3-15,6 19-2 16,0-3 2-16,4-7 0 16,-4 4-4-16,0-4 1 15,-3-18 0-15,-4-10 2 16,-4-16-10-16,1-18-2 16,-4-16-17-16,0-6-6 15,-4-13-9-15,4-9-3 16,1-10-9-16,-1-9-4 15,3-9-72 1</inkml:trace>
  <inkml:trace contextRef="#ctx0" brushRef="#br0" timeOffset="6547.951">16828 9796 256 0,'-29'-9'96'0,"19"0"-75"0,-4-10 10 0,7 12-2 15,-1-2-2-15,1-4 1 16,-3 1 4-16,-1 3 3 16,1-1-19-16,-4 10 4 0,-1 13 1 15,-2 2-11-15,-4 7-3 16,-4 10-5-16,-3 2-2 16,3 16-2-16,4 4 1 15,3-4 1-15,8-3 0 16,3-6 0-16,3-7 0 15,8-6 0-15,3-3 0 16,3-6-3-16,4 0 2 16,4-10 1-16,3 7 0 15,4-7-3-15,3-5 2 16,7 5 3-16,11-3 3 16,7 4-2-16,7-1-2 0,0 4 0 15,-3 2 1-15,-8 4-1 16,-7 3-1-16,-6 6 3 15,-8 4 0-15,-7 2 10 16,-7 1 3-16,-7 5-3 16,-3-5 0-16,-8-4-8 15,-7 4-3-15,-6-7-4 16,-8 0 1-16,-3-3 1 16,0-6 2-16,-4-10-1 15,0 1-1-15,4-4-2 0,3-6 1 16,8-6-1-16,3-7 0 15,6-9 0-15,5-18 0 16,3-14 4-16,7-5 1 16,4-4-4-16,3-6 1 15,0-22 2-15,3-9 3 16,-2-1 2-16,-1 7 1 16,0-3-4-16,-4 3-1 15,-3 9-3-15,-7 16-1 16,-3 16 3-16,-8 9 3 15,-3 16-2-15,-7 16-2 16,-4 8-3-16,-3 11 1 16,0 2 1-16,0 10 2 15,3-3-17-15,4-4-4 16,0 1-29-16,3-1-11 0,0-2-40 16,4-1-17-16</inkml:trace>
  <inkml:trace contextRef="#ctx0" brushRef="#br0" timeOffset="8258.531">10502 9709 256 0,'-3'3'96'0,"-1"0"-75"0,-6 0 10 16,6 3 1-16,-3 0-9 15,-4 7 1-15,1 3-7 16,-1 3-2-16,1 9-9 0,-1 12-2 0,4 20 2 15,0 9-1-15,3 9 2 16,4 29-2-16,4 25 2 16,-1 15 2-16,8 32 2 15,0 18-5-15,3 26-4 16,0 9-1-16,4 6-1 16,-1 13 0-16,1-16 0 15,-1-12 0-15,5-4 0 16,2-37 0-16,5-28 0 15,-1-16 0-15,0-22 0 16,4-13-3-16,-4-21 2 16,0-26 1-16,0-9 2 15,1-18 1-15,-1-11 3 16,0-8-3-16,0-10-2 16,4-3 0-16,7-7-1 0,10 1 0 15,11-1 2-15,7 1 3 16,4 3 4-16,10-4-2 15,25 7-2-15,7-3 2 16,14 6 2-16,28 0 0 16,7 0 0-16,74 0-3 15,-10 0 1-15,32 9-2 16,-1-2 2-16,11 5-2 16,18-2 2-16,-11-7-2 15,25-10 2-15,-7-11 7 16,-7-7 3-16,14-7-8 0,-18-5-5 15,11-10-3-15,-8-16-1 16,-6-19 0-16,10-9 2 16,-28 7-1-16,11-1-1 15,-29 0 1-15,4-15-1 16,-28 6 0-16,-7 6 0 16,-15 13 0-16,-24 3 2 15,-25 3-1-15,-6-3-1 16,-15 3 1-16,-18 12 1 15,-21 17-3-15,-21 11-2 16,-10 11 2-16,-19 8 0 16,-9 10 1-16,-12 10 2 15,-10 5-1-15,-7 7-1 16,-3 0 1-16,-4-3 1 16,0 0-1-16,0-4-1 0,0-5 1 15,-1-10 1-15,-2-16-3 16,-1-12-2-16,1-13-1 15,-8-15 3-15,-3-4 2 16,-7-28 2-16,-4-37-1 16,-7-7 1-16,-10-40 0 15,-1-16 3-15,-13-44-3 16,-22-4-2-16,-17-24-3 16,3 3 1-16,7 19 3 15,8 37 1-15,-1 29-4 16,0 21 1-16,4 32 0 0,11 31 2 15,3 26-1-15,3 18 2 16,-3 15-4-16,-7 20 0 16,-4 15 1-16,4 7 0 15,7 2 2-15,4 4 1 16,3 0-1-16,3 0-2 16,-3-3 1-16,-3-1-1 15,-4-2 0-15,0 2 0 16,7-2-3-16,0 0 0 15,-4-1 2-15,-6-2 0 16,-11-4 1-16,-7-3 0 16,3-3 0-16,-3-3 0 15,-11 0 0-15,-14-4 2 16,4 1-3-16,-8 0 0 16,-20 0 1-16,-4-1 2 0,-4 7-3 15,-24 0 0-15,3 3 1 16,-18 1 0-16,-6-4 0 15,-4 3 0-15,-14-6 0 16,3 3 2-16,-21-7-3 16,4 1 0-16,-14 6 1 15,6 6 0-15,-17 4 0 16,4 9 0-16,-11 6 0 16,7 3 0-16,4 6-3 15,10 7 2-15,0 9 1 16,25 7 0-16,-7-4-3 15,24-9 0-15,18-3 2 0,11-10 2 16,14-12-11-16,24-10-6 16,29-6-51-16,21-6-21 15,11-9-98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0:09:35.99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19163 5447 236 0,'0'0'88'0,"0"0"-69"0,-4 25 8 0,4-21-1 0,0 11-8 15,0-2 2-15,0 18-5 16,0-3-1-16,0 29-8 16,0-16-2-16,0 34 2 0,0-19-3 15,0 41-2-15,0-18 0 16,0 24-1-16,0-21-3 15,-3 37 2-15,3-28 1 16,0 12 2-16,0-21-3 16,0-1-2-16,0-18 2 15,0 3 2-15,0-16 0 16,0-12-1-16,0-1 1 0,0-11-1 16,0-5 2-16,0-8 3 15,0-4 7-15,-4-12 2 16,1 0 1-16,-1-16 1 15,1 4-2-15,3-35-1 16,0 6-3-16,0-35-1 16,0 17 1-16,0-61 1 15,0 26-3-15,0-44 0 16,0 41-3-16,3-45 0 16,1 32-6-16,-1 4 1 15,1 21-2-15,-1 16 0 16,-3 9 6-16,0 22 5 15,0 7-5-15,4 28-2 16,-1-4-1-16,1 48 1 16,-4-4-3-16,0 35 0 0,0-9 1 15,-7 59 2-15,3-25-3 16,-3 53 0-16,0-34-4 16,0 35-1-16,0-35-8 15,4 21-2-15,-1-27-4 16,4-16-3-16,0-16-18 15,0-25-7-15,0-9-29 16,4-28-14-16,-1 2-17 16</inkml:trace>
  <inkml:trace contextRef="#ctx0" brushRef="#br0" timeOffset="1005.255">20824 5209 260 0,'0'-9'99'16,"0"9"-77"-16,0 0 9 0,0 0-2 0,0 6-6 16,0 0 0-16,4 13-6 15,0-3-2-15,-1 12-9 16,1-3 0-16,-1 13 1 0,1-7-3 15,-1 19-3-15,-3-3-3 16,4 13 1-16,-4-7 3 16,3 0 1-16,1-9-4 15,-1-3-1-15,1-10-2 16,-1-6 3-16,1-3 0 16,-1-6 3-16,1-3 3 0,-4-13 4 15,0 6 5-15,-4-22 1 16,4 7-4-16,-3-26 1 15,-1 4-5-15,-3-19-2 16,0 6 0-16,-3-19-1 16,3 13-2-16,0-22-2 15,-1 12 5-15,1 13 1 16,4 7 4-16,-1 27 1 16,1 4-8-16,3 27-3 15,0-2-1-15,7 19 2 16,-4-7-2-16,4 22-2 15,1-3-9-15,2 3-5 16,-3-3-46-16,4-3-21 16,-4-9-72-1</inkml:trace>
  <inkml:trace contextRef="#ctx0" brushRef="#br0" timeOffset="2732.362">9620 11828 192 0,'-7'-3'74'0,"4"6"-58"0,-1 3 14 0,1 1 1 15,3-1-12-15,0-3-1 16,3 6 3-16,1-2 3 15,3 2-12-15,7 1 13 0,3-1 7 16,8 0-3-16,10 1 0 16,4-1-5-16,7 1-3 15,0-4-5-15,7-3 0 16,10-3-3-16,11 0 0 16,4-3-3-16,-4 0-1 15,-3 3-1-15,-4 0 0 0,0 3-4 16,0 3-1-16,-4 4 1 15,-3 2 2-15,-7 1-3 16,-3-7-2-16,-8 3 0 16,-7 1-1-16,-3-1 0 15,-4-3 2-15,-3-2-1 16,-4-4-1-16,-3 0 1 16,-4 0 1-16,-4 0-14 15,1 0-5-15,-4 0-31 16,0 0-14-16,-3 0-42 0,3 0-17 15,-4-4-9 1</inkml:trace>
  <inkml:trace contextRef="#ctx0" brushRef="#br0" timeOffset="3662.902">11973 10991 208 0,'-31'-47'79'0,"13"38"-61"0,-7-13 21 16,8 15 8-16,-5 1-10 16,-6 0-1-16,-11 3-9 15,-3 3-3-15,-4 3-13 16,0 6-2-16,0 7-2 0,1 9-3 15,-1 13-3-15,0 2 0 0,4 4-1 16,-4 6 0-16,3 10 0 16,5 15 0-16,2 10 0 15,12-7-5-15,9-9 1 16,8-3 2-16,11-9 3 16,10-4-2-16,7 0-2 15,7-6 2-15,11-6 2 16,4-3 0-16,13-7 2 15,15-3 0-15,6-3 3 16,1 0-1-16,-4 0 0 16,7 4-3-16,7 2-2 15,-3 3 3-15,-8 4 2 16,-9 6-2-16,-12 16 0 16,-14 5-1-16,-10 4 1 15,-11-3 4-15,-10 6 4 0,-11-9-6 16,-14 9-1-16,-15 3-2 15,-16 1-2-15,-8-7 1 16,-4-7-1-16,-3-5 0 16,-7-7 0-16,-7-12 0 15,0-7 2-15,4-9-3 16,10-6 0-16,10-10 1 16,11-6 0-16,11-6-5 15,7-7 1-15,7-15 2 16,7-26 1-16,10-8 1 15,11-13 2-15,11-29-3 16,10-21 0-16,11-1 5 0,4-18 2 16,-1-3 6-16,0 9 5 15,1-7-5-15,-1-5-2 16,-3 9-3-16,-7 19 0 16,-7 6-4-16,-8 6 0 15,-10 13-1-15,-10 28 1 16,-11 22 0-16,-7 21 1 15,-4 23-2-15,-7 13-2 16,-6 9-4-16,-12 6 0 16,-13-7-22-16,-8-2-8 15,-6-10-51-15,10-9-21 16,-14-12-41 0</inkml:trace>
  <inkml:trace contextRef="#ctx0" brushRef="#br0" timeOffset="4173.354">7645 11474 304 0,'-11'9'112'0,"8"1"-87"0,-1-4-7 16,8-3 28-16,6 10-16 16,8-4-3-16,10-3-4 15,11-3-13-15,14-3 2 0,0-3 2 16,3 0-7-16,1-3-2 15,3-4-3-15,3 1 1 0,1 0 0 16,-4-1 1-16,-8 1-5 16,-6-1 1-16,-10 10-31 15,-8-3-12-15,-14 13-244 32,-14 2 129-32</inkml:trace>
  <inkml:trace contextRef="#ctx0" brushRef="#br0" timeOffset="4429.463">7761 12349 336 0,'25'3'126'0,"-8"-3"-98"0,15-7 19 0,-14 4 0 16,7-3-14-16,6-3-2 15,5-1-16-15,6-2-4 16,4-1-7-16,10 1-3 0,11-4 0 16,-3 7 1-16,6 5 1 15,-6-2-6-15,-1 3-2 16,4-3-38-16,4 6-14 16,3 0-116-1</inkml:trace>
  <inkml:trace contextRef="#ctx0" brushRef="#br0" timeOffset="6050.396">13077 12756 200 0,'4'10'77'0,"-4"-4"-60"0,0-6 15 0,0 0 2 16,0 0-4-16,0 0 2 16,0 0 2-16,0 0 1 15,-4-6-19-15,-3 6 6 0,0-4 2 16,0-2-4-16,0 0 1 15,0-3-6-15,0-4 1 16,0-3 0-16,0-9 2 0,0-12-6 16,3-23-2-16,4-9-3 15,0-3 0-15,4-6-2 16,3 5 2-16,4-8-4 16,6 3-2-16,8 9 0 15,3 12-1-15,0 16 0 16,4 13 0-16,0 19 4 15,0 12 2-15,-1 16-2 16,-2 9-3-16,-1 10 2 16,-3 2 2-16,-4 4 0 15,-4 6 0-15,-3 7-3 16,1 2-2-16,-5 4 3 0,-3-13 0 16,0-12-4-16,0-7-1 15,0-12-2-15,-3-13 3 16,3-15 2-16,0-16 2 15,4-13-4-15,3 1 1 16,7 2 0-16,0 1 2 16,4 2-1-16,3 4-1 15,0 3 1-15,0 6-1 16,1 7 0-16,2 8 2 16,-2 11-1-16,-1 5-1 15,0 10 1-15,-3 16-1 16,3 18 0-16,-3 7 0 15,-1 6 0-15,1-13 0 16,-4 1 0-16,0-7 2 16,-3-6-8-16,0-6-3 15,-4-7-24-15,0-9-11 0,0-13-21 16,-3-3-8-16,-1-12-90 16</inkml:trace>
  <inkml:trace contextRef="#ctx0" brushRef="#br0" timeOffset="6875.278">13839 10972 252 0,'4'-34'96'0,"-4"15"-75"0,0-3 12 15,0 16 2-15,0-1-1 16,4 1 1-16,-1 3-1 15,1 9-1-15,-1 10-18 16,-3 9-2-16,0 13-2 0,0 2 5 16,-3 1 2-16,-1-3-5 15,-3-1-3-15,0 4-8 16,3-6-1-16,-3-7-1 16,4-6 0-16,3 0 0 0,0-3 0 15,0-4-3-15,3-5 0 16,4-1 2-16,0-6 0 15,8-3 1-15,2-3 0 16,8-3-3-16,10-4 2 16,4 1 1-16,7 3 0 15,0 3 0-15,0 3 0 16,-1 3 2-16,-2 3 3 16,-4 3 0-16,-1 4 0 15,-2 6 3-15,-8 3 5 16,-3 0 2-16,-8 12 0 15,-10 1-1-15,-7-1-1 16,-7 1-7-16,-3-4-2 16,-8 0-2-16,-3-2 1 15,-7-1-2-15,-8-3-1 0,-6 0 1 16,-7-3-1-16,-4-3-7 16,3-4 0-16,8-5-15 15,7-7-3-15,6 3-14 16,8-12-3-16,4-4-8 15,6-8-4-15,4-11-12 16,7-24-4-16,11-10-55 16</inkml:trace>
  <inkml:trace contextRef="#ctx0" brushRef="#br0" timeOffset="7176.245">13850 10812 272 0,'-18'25'101'0,"4"-15"-78"0,4-4 11 0,3-3 1 15,7-3-10-15,0 0 0 16,0 0-8-16,3 0 0 16,4 0-10-16,7 0 5 0,15 0 3 15,6-3 2-15,11-3-1 16,10-4-6-16,4-2-4 15,4-10-1-15,6-3-1 0,8-3-2 16,3-4-2 0,-3-2 1-16,-8 2-1 15,-6 4-29-15,-8 9-13 0,-10 7-75 16,0 2-34-16,-4 4 27 16</inkml:trace>
  <inkml:trace contextRef="#ctx0" brushRef="#br0" timeOffset="8676.679">9130 10596 188 0,'3'-69'71'0,"-3"41"-55"0,0-13 11 16,0 25 0-16,-3 4 2 15,-1-1 5-15,1 1-4 16,-4 5 0-16,0 7-17 16,0 13 3-16,0 15 4 0,3 16-7 15,4 12-2-15,4 10-2 16,3 31 1-16,3 16 4 0,8 10 3 15,3 27-7-15,7 13-1 16,4 28-3-16,0 4-1 16,0 43-6-16,-1-15 1 15,1 21 0-15,-4-15 2 16,0-6-1-16,1-16-1 16,-5-28 1-16,5-10-1 15,-1-12-3-15,4-23 2 16,-1-21 1-16,-2-19 2 15,-1-9-3-15,0-19 0 16,-3-16 1-16,-1-3 0 16,1-16 0-16,0-9 2 15,3-6 1-15,0-7 3 16,4-2-1-16,3-4 0 0,4-3-1 16,14 0 0-16,18 0-2 15,17 0 1-15,3 0-2 16,26 6 2-16,49 7-4 15,-4 2-2-15,25 7 4 16,-4 3 1-16,22 7 0 16,3-4-2-16,11-6 1 15,0-3-1-15,20-4 0 16,-6-5 0-16,25-1 2 16,-15 1 1-16,22 2-1 15,-8-2-2-15,11-10 1 16,8-10 1-16,-8-12-1 0,7-12 2 15,-21-7-2-15,10-6-1 16,-20 3 1-16,-4-6-1 16,-21 3-3-16,-22-13 2 15,-3-6 1-15,-21-3 0 16,-25 4 0-16,-17 5 2 16,-15 13-1-16,-17 3 2 15,-18 10-2-15,-18 2-1 16,-17 10-2-16,-14 7 1 15,-11 5 3-15,-14 4 3 16,-7 6-2-16,-14 0-2 16,-7 3 0-16,-7-3 1 15,-4-6-1-15,0-10-1 16,1-15 1-16,-1-29-1 16,0-18 2-16,0-16 1 0,-6-44 3 15,-8-25 3-15,-14-50-4 16,-11-16-1-16,-6-44-2 15,2-34-2-15,-2-20 1 16,3 11 1-16,3-1-1 16,4 41-1-16,0 7 1 15,7 46-1-15,7 16 0 16,4 16 0-16,-1 31 0 16,1 28 2-16,-7 19-1 15,-8 10 2-15,-10 12-4 0,-4 25 0 16,1 16 1-1,-8 15 0-15,-21 23 2 0,-3 18 1 16,-7 16-4-16,-11 6 1 16,-15 10 0-16,1 3 2 15,-17-4-3-15,-12 23 0 16,-6 6 1-16,-25 12 0 16,-7-6 0-16,-22-3 2 15,-6-3-1-15,-15 3 2 16,-20 9-2-16,-1 1-1 15,-17-1 1-15,0-12 1 16,3-10-3-16,-14-5 0 16,25-4-1-16,-4-7 0 15,32-11-3-15,4-11-1 16,28 1-39-16,28-19-18 16,21 6-119-16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0:09:48.03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18020 5388 208 0,'3'-16'79'0,"-3"7"-61"0,4-4 15 15,-4 7 3-15,0 0-5 16,0-1 2-16,0 1-6 15,0 0-2-15,0 0-13 16,0 6-3-16,0 0-2 0,0 15-1 16,-4 4-1-16,1 12-1 15,3 10 0-15,0 34 2 16,3 13 1-16,1 6 1 0,-1 25 2 16,1 13-7-16,0-3-2 15,-1 12-1-15,-3 3 2 16,0-6-3-16,-3-6 0 15,-1-1 1-15,0-8 2 16,4-20-6-16,4-18-1 16,0-23-5-16,3-8-1 15,0-13-27-15,3-20-13 16,1-5-88 0</inkml:trace>
  <inkml:trace contextRef="#ctx0" brushRef="#br0" timeOffset="1095.121">8597 4899 244 0,'0'25'93'0,"0"0"-72"0,0 9 7 0,0-15-2 15,0 13-8-15,0 15 2 16,0 6-5-16,0 0-1 16,0 7-8-16,0-4-2 0,0 7 0 15,0 6-2-15,0 3-2 16,0-6 1-16,4-7 1 0,-4-12 3 16,3-6 4-16,-3-9-2 15,0-11-2-15,0-8 4 16,0-4 2-16,0-9 0 15,0-12 3-15,0-13 2 16,0-13-1-16,0-12-3 16,0 0-2-16,-3-7-6 15,-1-8-1-15,1-14-1 16,-1 4 1-16,1 6-4 16,-1 16 0-16,1 15 7 15,3 13 6-15,0 12-8 0,0 42-5 16,0 11 3-16,0 11 0 15,3 2-14-15,1 3-4 16,-1 7-74-16,15 0-30 16,-1-13-27-1</inkml:trace>
  <inkml:trace contextRef="#ctx0" brushRef="#br0" timeOffset="1860.998">7384 11395 220 0,'0'26'82'0,"3"-8"-64"0,4 7 20 0,0-15 5 0,0 5-7 16,0-2-1-16,11 0-4 15,7-1 0-15,3 1-17 16,7-1 5-16,4 1 2 0,17-1 0 16,12-2 2-16,9-7-7 15,1 6-1-15,6-2-7 16,12 2-3-16,2-6-2 16,-6 6-3-16,-7 1 3 15,-8-4 0-15,1 4-1 16,-7-4 1-16,-8 3 0 0,-6-3 1 15,-15 7-9-15,-7-7-2 16,-10 1-23-16,-15-1-8 16,-10 0-22-16,-10 4-8 15,-4 2-84 1</inkml:trace>
  <inkml:trace contextRef="#ctx0" brushRef="#br0" timeOffset="2221.567">7454 12361 260 0,'-21'-22'99'16,"21"19"-77"-16,0 3 13 0,0 0 1 0,7 3-2 15,7 0 5-15,7 0-11 16,8 4-2-16,9-4-15 16,12 0 4-16,20 0 3 0,8 3-6 15,3-2-2-15,11-4-3 16,10 0-2-16,0 0-1 16,-6 0 0-16,-8 6-5 15,-3-3 1-15,-1 3 2 16,-3-3 3-16,-7-3-4 0,-3 7-1 15,-11-4-40-15,-4-3-15 16,-10 9-118 0,-7 1-52-16,-11 2 116 15</inkml:trace>
  <inkml:trace contextRef="#ctx0" brushRef="#br0" timeOffset="4248.188">10784 10818 192 0,'0'-12'71'0,"0"12"-55"0,0 0 13 16,0 0 2-16,0 3-5 15,4 6 2-15,-1 1-3 16,5 15 0-16,2 13-14 16,4 15 4-16,4 6 5 0,0 14 2 0,3 27 4 15,3 19-5-15,1 13-1 16,0 31-7-16,3 0-3 16,0 22-3-16,-3-6 0 15,0-1-4-15,-4 14 0 16,-4-23-1-16,-2-19-2 15,-1-12 1-15,-4-18 1 16,-3-33-3-16,4-43-4 16,-1-31 0-1,1-20-39-15,3-14-16 16,4-17-97 0</inkml:trace>
  <inkml:trace contextRef="#ctx0" brushRef="#br0" timeOffset="4908.267">11426 11452 212 0,'-14'-31'82'0,"11"9"-64"0,-8-13 4 0,8 19-1 16,3-6-2-16,3-6 1 15,4-6-3-15,7-7 2 16,8-6-10-16,9-6 10 0,15-1 4 15,7 4 0-15,4 13-2 16,-1 8-3-16,-3 11 1 16,0 8 3-16,0 23 1 15,0 12-4-15,-4 9 1 16,-7 7-2-16,-6 9-2 16,-12 16-11-16,-6 31-2 15,-11 10-3-15,-14 24 0 16,-11 23 0-16,-3 0 0 15,0 15 0-15,0-9 2 0,3-16-3 16,4-9-2 0,4-10 2-16,6-18 2 0,4-19-2 15,4-13-2-15,6-12 2 16,8-10 0-16,6-9 1 16,8-6 0-16,7-10 0 15,7-3 0-15,3-9-3 16,1-10 2-16,3-6-1 15,7-13-2-15,7-15 3 16,7-9 2-16,0-4 0 16,-4 3-1-16,-6 4 1 15,-8 12-1-15,1 3 2 0,-4 6 1 16,-4 10-26-16,0 6-9 16,-6 7-35-16,-4 5-12 15,-8 1-74 1</inkml:trace>
  <inkml:trace contextRef="#ctx0" brushRef="#br0" timeOffset="7884.015">13864 12051 220 0,'0'-16'82'0,"-3"4"-64"0,-1-10 11 0,1 12 2 16,3-2-6-16,-4-4 3 0,1 0-3 16,-1 1 0-16,0-1-14 15,1 3 4-15,-8-2 3 0,4 5-6 16,-3-2-2-16,-1-4-1 15,-3 7-1-15,0-4 0 16,-4 1 0-16,-6 2-2 16,-5 4-1-16,1 0-3 15,-4 6 1-15,-3 6-4 16,0 10 0-16,3 12-1 16,4 13 0-16,3 6 0 15,4 3-2-15,3 3 0 0,4 0 3 16,7 7 0-16,4 15 1 15,3 0-3-15,7-2 2 16,7-1 1-16,7-13 0 16,4-5 0-16,3-11 0 15,4-5 4-15,3-7 2 16,4-9 4-16,0-9 4 16,-4-10-4-16,0-9 0 15,0-10-2-15,-3-9 0 16,-4-6 0-16,1-19 2 15,-12-13-3-15,-6 6-2 16,-4-5 0-16,-4 2-1 16,-3 4-2-16,-3 5 1 15,-4 11-2-15,0 8 2 16,0 14 0-16,3 8 3 0,1 20-3 16,3 8-2-16,3 14 0 15,4 21-1-15,7 19 0 16,4 0 0-16,7 3 0 15,3-6 0-15,4 4-3 16,-1-1 2-16,1-3-6 16,0-7 0-16,-4-11-32 15,-3-11-12-15,-4-8-25 16,-3-14-7-16,-11-21-60 16</inkml:trace>
  <inkml:trace contextRef="#ctx0" brushRef="#br0" timeOffset="8511.797">13490 10380 232 0,'-17'3'88'0,"10"3"-69"0,-1 3 15 16,1-2 3-16,4 2-8 16,-1 0 0-16,1 1-5 15,-1-1-1-15,4 1-12 16,7-1 7-16,4 13 2 0,10 0 1 16,7 0-1-16,8-3 5 15,6-7 4-15,4 4-7 16,0-13-3-16,3 3-7 0,4-6 0 15,10-6-3-15,-6 3 0 16,-1-3-5-16,-6 3-1 16,-8 3 1-16,-7 3 0 15,-3 12 2-15,-7-2 3 16,-4 12-2-16,-7 0 1 16,0 6-5-16,-3 10-2 15,-1 16 0-15,-6 15-1 16,-1 12 0-16,-3 1 0 15,0 12-3-15,-3 13 2 16,-1-10-1-16,1-12 0 16,-1-16 2-16,1-9 2 15,-1-19-21-15,1-19-66 16,3-16-13 0,0-15-89-16</inkml:trace>
  <inkml:trace contextRef="#ctx0" brushRef="#br0" timeOffset="9727.463">9719 9752 172 0,'-11'-25'66'0,"11"19"-52"0,8 3 19 0,-1 6 6 0,7 6-7 15,10 7-1-15,8 12-6 16,3 19-4-16,4 19-11 16,0 6 11-16,3 16 8 0,1 28 0 15,-1 19 1-15,4 16-13 16,-4 33-3-16,1 30-8 16,2 27-2-16,-2 35-2 15,-1 13-2-15,-3 5 1 16,0 14-1-16,-4-4 0 15,4-16 2-15,0-15-1 0,3-22-1 16,0-47-2-16,1-16 1 16,-1-22 1-16,0-31 0 15,1-26-3-15,-5-24 2 16,1-16 3-16,4-16 3 16,2-15 2-16,15-13 1 15,18-9-2-15,7-16-1 16,17-16-3-16,36-6 1 15,6-12-2-15,40-7-1 16,10-6-2-16,31 9 1 16,8 1 1-16,25 2 2 15,6 7 3-15,-3 6 2 16,15 6-1-16,-15 1-1 16,-39 2-6-16,88 4 1 15,-20-1 2-15,-51 7 1 16,-20-3-1-16,-14 6-2 0,-39-3-2 15,-25-4 1-15,-14-2 3 16,-21 6 1-16,-18-10-1 16,-21-2-2-16,-14-10-6 15,-18-7-1-15,-14-15-4 16,-10 6 2-16,-15-6 5 16,-6 0 2-16,-8-3-1 15,-7-16 2-15,1-21 1 16,-1-20 2-16,-3-15-3 15,-1-44 0-15,-2-23 7 16,-8-40 4-16,-14-31 1 0,-18-16 3 16,-17-34-5-16,-3-32-3 15,-5 0-3-15,-10 16-3 16,1-3-2-16,13 59-1 16,18 29 2-16,14 47 2 15,7 40 0-15,0 41 2 16,-7 25-2-16,-11 22-1 15,-6 16 1-15,-1 19-1 16,-3 9 0-16,-18 13 0 16,-21 9 2-16,0 3 1 15,-24 3 10-15,-26 6 3 16,-2-2-1-16,-29-1 1 16,-4-9-11-16,-24 3-3 0,-8-3-2 15,-13 4 2-15,-15-1-3 16,4 9 0-16,-18 32 1 15,18 19 0-15,-10 9-14 16,20 3-3-16,-3 10-33 16,28-4-15-16,11-12-118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0:10:00.47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9574 9950 160 0,'-14'31'60'0,"7"-15"-47"0,-3 3 24 0,3-13 5 16,-4 0-3-16,0-3 2 16,1-6-10-16,-1-3-2 15,4 0-16-15,4 0 1 0,3 2 0 16,7 4 1-16,7 4 1 16,11 2-2-16,13 3-1 15,15 1 4-15,14-4 1 16,4-3-1-16,6-3 0 15,19-3-7-15,6 0-2 16,0 0-4-16,-3 3-1 16,-25 0 1-16,36 9 0 0,-12 0-2 15,-9 1-2-15,-15-1 1 16,-7 1-1-16,-7-7-3 16,-11 3 2-16,-7-3 3 15,-6-3 3-15,-8 0-18 16,-11-3-5-16,-6 3-32 15,-7 0-12-15,-1 6-96 16</inkml:trace>
  <inkml:trace contextRef="#ctx0" brushRef="#br0" timeOffset="360.041">9645 11220 244 0,'-14'-6'93'0,"24"-4"-72"0,12 1 16 0,-8 6 4 15,10-4-7-15,12-2 1 16,6 0-9-16,7 2-4 15,4 4-12-15,21 3 0 0,18 0 1 16,0-3-6-16,0 0-1 16,13-3-2-16,8-4 1 15,-3-9-2-15,-8 7 2 0,0-4-2 16,4 7-1-16,0 2 3 16,-11 4 0-16,-10 3-28 15,-4 7-12-15,4-4-44 16,-4 6-16-16,-11-3-31 15</inkml:trace>
  <inkml:trace contextRef="#ctx0" brushRef="#br0" timeOffset="1410.94">13423 9235 200 0,'0'-6'77'0,"0"9"-60"0,-3 3 13 0,3-6 3 16,-4 10-6-16,1 2-1 15,-1 4-3-15,1 12 0 16,-1 10-13-16,1 21 1 0,-1 20 0 16,0 12-6-16,1 37-3 15,-1 16-1-15,1 32-1 16,3 15 0-16,-4 26 0 16,4-4-3-16,-3 9 2 15,-1-8 1-15,-3-20 0 16,0-9-3-16,0-25 2 15,-3-25 1-15,-1-35 2 16,0-15-17-16,-3-26-4 16,0-21-26-16,0-16-9 15,-4-22-58 1</inkml:trace>
  <inkml:trace contextRef="#ctx0" brushRef="#br0" timeOffset="1727.177">12668 9429 260 0,'7'-65'99'0,"0"58"-77"0,7 7 11 15,-6 7 2-15,6 8-8 0,7 17-1 16,4 27-10-16,6 7-3 15,8 12-7-15,14 42-2 0,14 11 0 16,11 26 0-16,6 22 0 16,12 18-2-16,13 7-2 15,0-13 1-15,-10 4 1 16,-7-26-6-16,-11-28-1 16,-7-18-25-16,-3-20-8 15,-19-18-29-15,-9-23-10 16,-15-18-36-1</inkml:trace>
  <inkml:trace contextRef="#ctx0" brushRef="#br0" timeOffset="2297.286">13254 7589 208 0,'0'-35'77'0,"-4"35"-60"0,-6 4 15 16,3 2 2-16,-4 6-4 15,-3 10 0-15,-4 7 0 16,-3 5 1-16,-3 4-16 15,-5 2-2-15,1 7-2 0,0 7-6 0,3 2-1 16,4 7-4-16,7-10-1 16,7-9 1-16,7-6 0 15,3-13 0-15,8 3 0 16,10-9-3-16,7-7 2 16,8-2 1-16,2-7 0 15,8-6 0-15,0 3 0 16,4 0 0-16,6 0 2 15,4 6-1-15,0 0 2 16,-4 4-2-16,-6 2-1 16,-8-2 1-16,-7 2 1 15,-6 7 1-15,-8 0 3 16,-11 3 1-16,-6 3 3 16,-8 0-3-16,-10 0 1 0,-7 13-5 15,-11 2 0-15,-7-2-3 16,-3 6-1-16,-4-6-1 15,0-4-2-15,1-6 3 16,-1-3 0-16,0-6-17 16,7-9-8-16,4-10-22 15,7-7-7-15,10-11-79 16</inkml:trace>
  <inkml:trace contextRef="#ctx0" brushRef="#br0" timeOffset="2521.807">13190 7783 272 0,'-3'-6'101'0,"6"3"-78"0,11-10 4 0,-3 10-3 16,7-12-12-16,6-11 1 15,8-5-6-15,10-6-2 16,15-4-2-16,6 3-3 0,4 4 1 15,0 5-4-15,-7 4 0 16,0 7-51-16,0 11-24 16,-3 4-40-1</inkml:trace>
  <inkml:trace contextRef="#ctx0" brushRef="#br0" timeOffset="2748.498">13878 7946 264 0,'-17'29'99'0,"17"-20"-77"0,3-3 9 15,1-6-2-15,3 0-17 16,10-6-5-16,12-7-4 16,6-5 0-16,11-7-2 15,3-7-1-15,4 1 1 0,0-7-1 16,0-3 0-16,3-2-31 15,1 5-14-15,-1 7-76 16</inkml:trace>
  <inkml:trace contextRef="#ctx0" brushRef="#br0" timeOffset="3107.183">14369 7307 232 0,'-11'-44'88'0,"11"22"-69"0,11-6 8 0,-4 18 1 16,10 7-8-16,8 3 0 15,10 3-5-15,4 16 1 16,0 0-9-16,0 12 0 0,-4 10 3 16,-7 22 3-16,-7 18 4 15,-6 7-9-15,-8 3-2 0,-7 16-4 16,-4 9 1-16,1-10 2 15,-1-15 4-15,0-12-6 16,8-11-2-16,7-11-1 16,3-13 2-16,3-13-1 15,8-12-1-15,7-10 1 16,10-9-1-16,11-6 0 16,7-3 2-16,3-4 1 15,-3 4 1-15,0-1-46 16,-7 7-22-16,7 3-80 15</inkml:trace>
  <inkml:trace contextRef="#ctx0" brushRef="#br0" timeOffset="3393.509">15480 9147 340 0,'10'0'126'0,"5"-6"-98"0,16-13 3 0,-13 7-3 15,7-13-19-15,6-7-2 16,8-5-5-16,11 5-2 0,6-2 1 15,8 2-4-15,3 10 0 0,-4 4-36 16,-10 8-14-16,0 13-92 16</inkml:trace>
  <inkml:trace contextRef="#ctx0" brushRef="#br0" timeOffset="3617.967">15794 9730 236 0,'-4'10'88'0,"18"-10"-69"0,11-6 19 0,-7 2 6 15,14-5-16-15,13-13-4 16,8 0-12-16,4-9-3 16,6-4-5-16,11-2-3 0,15 5 0 15,2 1-1-15,5 3 0 16,6 0-38-16,7-1-16 15,1 4-75 1</inkml:trace>
  <inkml:trace contextRef="#ctx0" brushRef="#br0" timeOffset="3962.95">18186 7912 204 0,'-11'22'77'0,"8"9"-60"0,-1 35 15 15,1-25 4-15,3 12 0 16,0 10 0-16,0 21-8 15,0 20-5-15,0 3-13 16,0 9-6-16,3 22-1 0,1-7 0 16,-1 4 1-16,1 22-2 0,-1-4-2 15,1 11 1-15,-4 8-1 16,0-18-9-16,0-10-2 16,0-6-23-16,-4-16-8 15,4-28-84 1</inkml:trace>
  <inkml:trace contextRef="#ctx0" brushRef="#br0" timeOffset="4263.495">17607 8225 292 0,'-3'-62'110'16,"13"46"-86"-16,4 7 7 0,-7 18-2 0,7 16-12 16,8 10 1-16,9 12-7 15,15 37-1-15,11 17-6 16,6 8-3-16,8 29 2 0,13 7-2 16,19 2 2-16,6 16-4 15,-7-3 0-15,4-13-19 16,0-6-7-16,-7-12-19 15,-14-26-7-15,-18-21-20 16,-11-19-6-16,-10-26-11 16</inkml:trace>
  <inkml:trace contextRef="#ctx0" brushRef="#br0" timeOffset="4911.186">17872 6466 268 0,'-14'4'101'0,"7"2"-78"0,0 6 9 0,7-5-3 16,0-1-9-16,3-3 1 0,8-6 1 16,6-3 3-16,8-10-13 15,7 3 6-15,-1-2 3 0,5 2-3 16,-5 4 0-16,-2 9-4 16,-5 9-1-16,-2 4-1 15,-8 15 0-15,-4 13-6 16,-3 3-4-16,-3-4 1 15,-4 4 0-15,0-6-1 16,0-7-2-16,0-6-2 16,0-3 1-16,0-3 1 15,3 0 0-15,1-3 0 0,-1 2 0 16,4 1-3-16,8 0 2 16,6-3 1-16,7-4 0 15,11-2 0-15,7-4 2 16,3-3 1-16,0 0 1 15,-3 0-2-15,-7 4-2 16,-4 5 3-16,-6 4 0 16,-8 18-1-16,-7 7-2 15,-7 0 3-15,-7 6 0 16,-7-3-1-16,-4 0 1 16,-6-7-2-16,-12 1-1 15,-9 0-2-15,-8 2-1 16,-7 10 2-16,0-2 0 15,4-1-24-15,3 0-10 16,3-10-15-16,5-9-7 16,6-6-16-16,4-6-6 15</inkml:trace>
  <inkml:trace contextRef="#ctx0" brushRef="#br0" timeOffset="5823.985">17113 5720 156 0,'-17'-94'60'0,"3"69"-47"0,-8-3-3 0,12 18-5 15,-4 10 3-15,0 0 5 16,3 16 9-16,4 15 6 16,7 20-15-16,7 14 19 0,7 20 8 15,4 34-1-15,6 16 2 16,5 44-19-16,2 18-8 16,5 42-8-16,6 43-3 15,0 16-1-15,4 12-2 16,-7 29-2-16,-7 12 1 15,-11-31 1-15,-3 0 0 16,-4-4 0-16,0-34 0 0,3-28 2 16,5-25 3-16,-1-44 0 15,0-34 0-15,0-26-6 16,-3-15 1-16,-1-25 0 16,-3-20 2-16,1-8-3 15,-1-16-2-15,7-13 2 16,-4-19 0-16,12-9 1 15,13-9 2-15,22-7-1 16,10-12-1-16,14-16 3 16,35-25 2-16,15-9-2 15,31-1 0-15,11 7 1 16,21 10 0-16,0 5 2 0,-7 4 3 16,39-10-2-16,-42 3 1 15,-26 13-5-15,-6 13 0 16,-18 15-1-16,-17 19 1 15,-25 10-15-15,-15 18-7 16,-13 3 1-16,-18-3 0 16,-14 1 8-16,-15-11 6 15,-13-8 5-15,-11-13 4 16,-14-32 2-16,-7-31 3 16,-11-21-1-16,-14-33 0 15,-18-46-3-15,-10-53-1 16,0-38 1-16,4-44 1 15,-11-51 1-15,-1-30 0 16,-2-26-2-16,6 1-1 0,11 12-6 16,14 25 1-16,11 12 0 15,10 57 2-15,11 25-1 16,0 54 2-16,0 49 0 16,-4 35 1-16,-7 25 0 15,-17 22 0-15,-15 19 0 16,-13 32 2-16,-12 24-3 15,-41 32 0-15,-22 21-1 16,-49 38-2-16,-14 48-2 16,-36 21 1-16,1 44-1 15,-4-3 0-15,25 16 0 16,21-29 0-16,31-40-47 0,36-32-21 16,11-37-93-1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0:10:09.73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10389 8031 216 0,'-7'13'82'0,"4"-10"-64"0,-1 3 11 0,4-6-1 16,0 0-8-16,0 3 1 16,4-3-1-16,3 0 0 15,7 0-11-15,4 3 10 0,6 0 4 0,8 4-3 16,14 2-1-16,10 0-5 15,8 1 1-15,3-1-8 16,-4-6-2-16,4 7-3 16,4-10-2-16,-1 6 1 15,1-3-1-15,-7 7 2 16,-12-4 3-16,-6-3-2 16,-7-3-2-16,-7 6 0 15,-4-3 1-15,-10-3-3 16,-4 7 0-16,-7 2-26 15,-4 4-9-15,-3-1-13 16,-3 4-3-16,-4 3-81 16</inkml:trace>
  <inkml:trace contextRef="#ctx0" brushRef="#br0" timeOffset="180.913">10400 8862 248 0,'-14'9'93'0,"7"-6"-72"0,0 1 14 0,7-4 0 16</inkml:trace>
  <inkml:trace contextRef="#ctx0" brushRef="#br0" timeOffset="404.714">10379 8881 475 0,'10'0'31'0,"4"9"-16"16,8-3 4-16,9-2 1 0,15-4-4 16,14 0-1-16,11 0-5 15,3-4 1-15,7-5-4 16,14-7-2-16,4 1-2 16,-4-1 0-16,-7 3-2 15,-6 7 2-15,-1 3 0 16,-7 6 1-16,-7 3-5 15,-4 4 1-15,-6 2 2 16,-8 1 1-16,-10-1-15 0,-4-5-4 16,-7 2-27-16,-3 1-11 15,-7-4-28-15,-4 3-14 16</inkml:trace>
  <inkml:trace contextRef="#ctx0" brushRef="#br0" timeOffset="2281.572">7564 14713 192 0,'3'9'71'0,"1"7"-55"0,-1 9 6 0,-3-9 2 16,0 6-2-16,4 6 4 16,-1 6-5-16,1 7-3 15,-1 6-10-15,1 6-3 0,-1 19 1 16,4 16-3-16,4 0 0 15,0 6-3-15,3 10-1 16,3-1 1-16,-3-9 2 16,8-15-3-16,-1-17-2 0,3-15 4 15,1-12 3-15,0-7 5 16,3-6 2-16,0-10 1 16,4-2 2-16,0-7-5 15,0-3-3-15,-1-3-3 16,1-3 0-16,0-4-4 15,0-2 0-15,-1-4 3 16,1-3 3-16,0 0-4 16,0 4-1-16,-1-1-40 15,-6 0-18-15,7 4-72 16</inkml:trace>
  <inkml:trace contextRef="#ctx0" brushRef="#br0" timeOffset="2627.029">8156 14797 208 0,'-17'-47'77'0,"13"44"-60"0,1 3-5 15,-1 19 44-15,0 12-26 16,4 16-9-16,4 7-6 16,3 8-10-16,7 26-1 0,7 19 2 0,8 3-3 15,6 31-2-15,11 15 0 16,-4 8 1-16,7 21-1 16,-3-16 2-16,0-3-2 15,-4-6-1-15,-3-32 1 16,-3-21-1-16,-8-19 0 15,-4-25 0-15,-6-16-22 16,-4-13-8-16,-3-9-91 16</inkml:trace>
  <inkml:trace contextRef="#ctx0" brushRef="#br0" timeOffset="3842.503">9049 14935 156 0,'-7'-100'60'0,"3"50"-47"0,1-13 13 0,-1 44 0 15,4-3-3-15,0-3-2 16,-3 10 2-16,3 5 0 15,0 10-12-15,3 13 0 0,1 18 2 16,3 26-5-16,3 12-2 16,1 6-1-16,3 22-1 15,7 19-2-15,4 9 1 16,3 20-2-16,4 11-1 16,0-8 1-16,-1 9-1 15,1-7 0-15,0-21 0 16,-4-16 0-16,0-19 0 15,-3-19-3-15,0-9 2 16,-1-16 1-16,1-13 0 16,3-11 2-16,8-14 3 15,6-12 0-15,11-9 2 0,10-10-2 16,4-9 2-16,4-4-4 16,17-8 0-16,14-7-1 15,8 6 1-15,-4 3 0 16,17 10 1-16,4 12 0 15,-7 16 0-15,7 10-5 16,7 15 1-16,-7 0 0 16,-14 3 2-16,-4 0-1 15,1 4 2-15,-8-7-4 16,-10 0 0-16,-15-3 1 16,-13-3 0-16,-11-7 2 15,-11-3 3-15,-7-2 0 0,-6-4 0 16,-5-3-3-16,-3-3 1 15,-3-4-2-15,-4-2 2 16,-3-3-2-16,-4-7 2 16,-4-13-2-16,1-21-1 15,-4-6 1-15,-7-17 1 16,-4-5-3-16,-6-35 0 16,-12-3 1-16,-13-10 2 15,-18-31 1-15,-7 3 1 16,-4-25-5-16,1 10-1 15,-4 6 1-15,7 3 0 16,10 19 1-16,8 28 2 16,7 28-1-16,10 22-1 15,4 13 5-15,-1 15 1 16,5 10 0-16,-1 6 1 0,0 9 0 16,1 4 3-16,-8 6 1 15,-3 0 3-15,-18-1-5 16,-18 1-1-16,-14 3-4 15,-6 0-3-15,-26 0 0 16,-13 10-1-16,-8 2 0 16,-21 13 0-16,-3 7-3 15,11 12 2-15,-1-7-15 16,14-5-6-16,22-14-7 16,17-8-2-16,14-10-3 15,15-16-1-15,10-9-3 0,14-3-2 16,14 3-72-1</inkml:trace>
  <inkml:trace contextRef="#ctx0" brushRef="#br0" timeOffset="4503.083">9366 15189 212 0,'21'4'82'0,"-10"8"-64"0,10 26 13 16,-10-16 3-16,3 15-5 16,4 10 1-16,3 7-9 15,0 8 0-15,0 23-12 16,0 9 1-16,4-6 1 0,-4-4-6 16,0 1-3-16,0 0-1 15,-3-7-1-15,-4-15 0 16,-3-10 0-16,-8-31 0 15,-6-22 8-15,-8-22 5 16,-7-19 5-16,-6-24 1 16,-4-33-8-16,-4-18-2 15,-3-22-5-15,-4-9-3 16,3 9 0-16,5-9-1 16,10 9-3-16,10 28 0 15,11 22 4-15,7 25 1 16,7 20 4-16,7 30 1 15,4 26-1-15,10 24 1 16,11 13-2-16,7 13 0 16,3 25-1-16,1 9 0 15,-1 0-2-15,-3-3-2 16,-7 7 1-16,0-1 1 0,-4-9-1 16,1-13-1-16,-5-12-6 15,1-9-1-15,-10-13-24 16,-8-13-7-16,-14-19-33 15,-14-12-17 1,-7-15-6-16,-4-17-16 16</inkml:trace>
  <inkml:trace contextRef="#ctx0" brushRef="#br0" timeOffset="4654.159">9659 15559 260 0,'14'22'96'0,"-3"-12"-75"0,10 9 10 0,-14-13-2 15,7-3-11-15,7-6-3 16,4-3-8-16,3-4-3 16,4-6-2-16,0 1-4 0,-1-4 1 15,5 3-131 1</inkml:trace>
  <inkml:trace contextRef="#ctx0" brushRef="#br0" timeOffset="5284.469">10075 14964 260 0,'-7'-4'99'0,"4"8"-77"0,3 14 9 0,0-2-2 16,0 9-11-16,3 7-3 0,1 18-4 15,3 22-2-15,7 3-5 16,0 3-1-16,4 1 1 0,3 12-2 15,4 0-2-15,3-10 1 16,0-9 1-16,0-12-3 16,0-13-2-16,1-9-1 15,-1-7 3-15,4-12 0 16,-4-10 3-16,4-9 1 16,-1-16 3-16,1-12-3 15,0-16 0-15,0 0 3 16,-8-3 1-16,-2 0 8 15,-8 0 2-15,-7-3-6 0,-7-9-4 16,-11-4-4-16,-3 6-3 16,-4 7 3-16,1 13 0 15,-1 8 1-15,-3 20 2 16,0 9-5-16,-4 9-1 16,-3 10 0-16,3 0 0 15,0 6-3-15,8-6 2 16,6 0 1-16,8-7 0 15,3-5-3-15,7-14 0 16,3-15-1-16,1-12 3 16,-1-13 0-16,1-6 3 15,-4-4-1-15,-3-6-1 16,-4-6 5-16,-7-3 4 16,-8 0-5-16,-6 13-2 15,-7 2 1-15,-7 13 0 16,-8 7-4-16,-2 8 1 0,-1 11-2 15,3 8-2-15,8 13-13 16,7 13-6-16,10 9-15 16,8 3-6-16,10 4-20 15,10 2-10-15,19-6-40 16</inkml:trace>
  <inkml:trace contextRef="#ctx0" brushRef="#br0" timeOffset="5599.015">10911 14797 276 0,'-24'-37'104'0,"10"27"-81"0,-8 1 12 0,12 6-2 16,-4 6-14-16,-4 10-1 15,-3 15-6-15,0 16 0 16,3 6-7-16,4 6-3 0,3 13 1 16,8 19-2-16,10 3-1 15,11-3 1-15,10-7-1 16,7 4-3-16,7-7 2 16,8 1 1-16,10-10 2 15,7-10-1-15,0-15-1 0,0-12-24 16,-7-14-9-16,-4-8-109 15</inkml:trace>
  <inkml:trace contextRef="#ctx0" brushRef="#br0" timeOffset="6425.157">11924 14490 180 0,'0'-9'68'0,"0"9"-52"0,0-3-5 0,0 3-4 16,0 0-6-16,0 3 2 16,3-3 9-16,1 3 7 15,-4-3-10-15,0 0 6 0,0 0 5 16,0 0 0-16,0 0 3 15,0 0 0-15,0 0 1 16,0-3-5-16,0 3 1 16,0 0-5-16,0 0 1 15,0 0-5-15,3 3-1 16,1 6-4-16,7 7 1 16,3 9-4-16,10 10 0 15,8 30 1-15,10 29 0 16,8 7-5-16,3 30 1 0,0 7 0 15,-4 7 2-15,0 15-1 16,4-13-1-16,4-18-4 16,-1-17-2-16,-3-14-26 15,-3-11-11-15,-12-11-44 16,-2-20-20-16,-15-15-1 16</inkml:trace>
  <inkml:trace contextRef="#ctx0" brushRef="#br0" timeOffset="7071.145">12883 14700 220 0,'4'-9'82'0,"-4"3"-64"0,0-13 7 0,0 12-1 15,0-5-4-15,-4-4 0 16,1-3 5-16,-1-6 4 16,1 7-16-16,-4-4 6 0,0 3 2 15,-4 0-5-15,-3 0 1 16,-4 0-8-16,-6 7-1 15,-4-4-2-15,-4 7 1 0,0 9-2 16,0 9 0-16,1 10-1 16,6 12 2-16,7 10-5 15,4 19-1-15,11 31 0 16,10 3 0-16,14 12 0 16,11 35 0-16,10 4 0 15,7 21 0-15,8 6 0 16,13-9 0-16,11-6 0 15,1-22 0-15,-8-35-3 16,-4-34 2-16,1-25 1 16,-1-32 0-16,-3-24 4 0,-7-11 2 15,-7-2 6-15,-10-13 3 16,-8-15-6-16,-11-10-1 16,-13-3-2-16,-11 6 1 15,-11 7-4-15,-13 6-2 16,-4 9 0-16,-8 10 1 15,-3 3-1-15,-3 18-1 16,-4 10 1-16,0 16-1 16,4 21-7-16,10 23-3 15,11 6-12-15,14-3-6 16,11-4-16-16,10-9-5 16,7-9-27-16,7-10-9 15,11-12-34 1</inkml:trace>
  <inkml:trace contextRef="#ctx0" brushRef="#br0" timeOffset="7430.454">14161 14638 340 0,'-29'18'129'0,"22"-15"-100"0,4 1-2 0,3-4-6 16,3 0-11-16,11-4 2 15,8 1-1-15,6 0 1 16,3-3-6-16,8-3-2 0,11-1 0 15,10-2 0-15,3-1 0 16,-3 4-2-16,0-1-2 16,-3 1 1-16,-5 3-1 15,-2 2-20-15,-1 4-7 16,-3 4-21-16,-11-4-8 16,-3 9-87-1</inkml:trace>
  <inkml:trace contextRef="#ctx0" brushRef="#br0" timeOffset="7686.671">14333 15484 332 0,'25'-19'123'0,"-7"4"-95"0,13-20 11 15,-13 19 1-15,10-5-22 16,11-8-7-16,3 7-7 16,1-3-4-16,-1 3 1 15,-3 0-1-15,0 4 2 0,0-1-23 0,-1 3-8 16,-2 0-28-16,-5 7-9 16,-6 3-69-1</inkml:trace>
  <inkml:trace contextRef="#ctx0" brushRef="#br0" timeOffset="8496.363">13575 14192 308 0,'-7'-22'115'15,"3"22"-89"-15,1 3-1 0,3 7-7 0,7 9-9 16,7 31 0-16,11 16-1 16,6 9 2-16,5 19-5 15,-1 25-3-15,4 7 1 0,0 21-2 16,-1 7-1-16,5-10 1 15,-4 16-1-15,-1-3-3 16,-2-23 2-16,-1-11 1 16,0-17 0-16,-3-15 0 15,-4-25 0-15,-3-13 0 16,3-21 0-16,0-20 0 0,4-15 2 16,10-13 1-16,18-6 3 15,14-12-3-15,11-16 0 16,10 0-1-16,25-7-2 15,7 7 1-15,-3 6-1 16,10 3 0-16,-4 13 2 16,-17 3-3-16,-18 3 0 15,-10 3 3-15,-11 4 1 16,-10-1-1-16,-11 7-2 16,-11-1 1-16,-7 7-1 15,-3-3 2-15,-7-1 1 16,-4-2-4-16,-4 0 1 15,-2-4 0-15,-5-9 0 16,-3-15 0-16,-7-14 2 0,-7-18-1 16,-7-3-1-16,-11-16 1 15,-6-28 1-15,-12-9-1 16,-13-19-1-16,-18-19 1 16,-7 15-1-16,3 1 0 15,7 9 2-15,1 19-3 16,-4 22 0-16,-7 21 5 15,0 14 5-15,-1 18-1 16,1 12 1-16,-10 14-5 16,-15 11-1-16,0 23-6 15,0 28 0-15,-7 16 1 16,-3 12 1-16,6 12 1 16,12 10 0-16,9-3 0 15,12-12 0-15,10-17-5 16,7-18 1-16,14-15-31 15,14-20-12-15,15-28-16 0,13-15-4 16,11-17-56 0</inkml:trace>
  <inkml:trace contextRef="#ctx0" brushRef="#br0" timeOffset="10358.054">16909 13807 220 0,'-7'-44'82'16,"3"28"-64"-16,-3-6 15 0,3 16 4 0,-3-4-4 15,4 1 3-15,-1 0-7 16,4-1-3-16,0 1-14 15,7 9-1-15,8 0 0 0,6 15 5 16,3 14 4-16,5 15-8 16,-1 12-2-16,0 10-6 15,0 3-1-15,-3 16-1 16,0 9 1-16,-1 0-2 16,1-10-1-16,0-2-2 15,-1-13 1-15,1-6-23 0,-4-16-12 16,-3-10-30-16,-4-9-13 15,-3-9-55 1</inkml:trace>
  <inkml:trace contextRef="#ctx0" brushRef="#br0" timeOffset="10778.786">16736 15108 248 0,'-11'9'93'0,"1"-2"-72"0,-4-4 9 0,3 0 2 0,-3 0-7 15,0 0 3-15,-4 0-5 16,0 3-2-16,4 1-11 15,7 2-4-15,11 10-2 0,6 6 2 16,12 3 1-16,9-3 3 16,26-6 4-16,17-13 3 15,7-15 2-15,11-13-6 16,21-6 0-16,7-7-4 16,-4 1 2-16,4-4-6 15,0-3-3-15,-7 1-1 16,-18-4 1-16,-14 12-1 0,-17 4 2 15,-11 6-15-15,-11 10-5 16,-10 5-26-16,-8 11-11 16,-6 8-20-16,-4 7-8 15,-3 0-47 1</inkml:trace>
  <inkml:trace contextRef="#ctx0" brushRef="#br0" timeOffset="11213.663">17261 15519 248 0,'-10'-16'93'0,"6"13"-72"0,1-3 16 15,3 6 2-15,-4 0-12 16,1 9-3-16,-1 0-8 16,1 7-2-16,3 6-8 15,0 12-4-15,3 17-1 0,4 11-1 16,4 4 0-16,3-3 0 15,0-10 2-15,4-9-3 0,3-9-2 16,0-10 2-16,4-13 0 16,-1-2 1-16,5-4 0 15,-1-12 0-15,0-4 2 16,4-2-1-16,0-10-1 16,-4-3-6-16,0-4-1 15,4 1-46-15,-4 0-19 16,4 9-54-1</inkml:trace>
  <inkml:trace contextRef="#ctx0" brushRef="#br0" timeOffset="11453.784">17625 15475 340 0,'-4'-3'129'0,"-3"12"-100"0,7 10-4 15,7-4-7-15,-3 14-12 16,3 18 2-16,7 31-7 16,0 4-3-16,7 5 1 15,7 20 0-15,8 6 3 0,3-10-3 16,3-9 0-16,-3-15-23 16,-1-13-12-16,-2-4-102 15,-4-11-52 1,-15-17 92-16</inkml:trace>
  <inkml:trace contextRef="#ctx0" brushRef="#br0" timeOffset="12234.444">13243 8881 236 0,'0'6'90'0,"4"-6"-70"0,6-6 8 0,-6 6 0 16,7 0-4-16,3-3 1 15,7-1-8-15,14 1 0 16,14 3-10-16,18 0 5 0,8 3 3 16,9 1-3-16,26-1-2 15,20 3-3-15,11-6 0 16,32 3-2-16,11-3 2 0,31 6-2 15,18 4 2-15,17 9 0 16,36 12 1-16,7 16-4 16,6 3-1-16,30 7-1 15,13-7 1-15,-4 0-2 16,1-6 2-16,14-3 0 16,-11-10 1-16,-24-3-5 15,-4-9 1-15,-43-10-22 16,-6-12-8-16,-43-6-119 15,-32-19-67 1,-34-22 97-16</inkml:trace>
  <inkml:trace contextRef="#ctx0" brushRef="#br0" timeOffset="12880.008">14323 6209 228 0,'-4'-47'85'0,"1"28"-66"0,-1-9 8 0,1 19 0 16,3-1-1-16,0 4 11 16,0 19-10-1,0 18-14-15,0 13-1 0,0 12 1 16,0 17-5-16,0 27-2 16,0 13-3-16,0 12 0 15,0 26-2-15,0-1 2 16,0 10-4-16,3 13-2 15,1-20-29-15,3-5-14 0,3-7-51 16,8-19-63 0,0-22 45-16</inkml:trace>
  <inkml:trace contextRef="#ctx0" brushRef="#br0" timeOffset="13450.74">13878 9781 184 0,'7'0'71'16,"-7"0"-55"-16,4 0 17 0,-4 0 5 0,3 6-7 16,1 3 2-16,-1 10-8 15,1 9-1-15,0 16-13 16,-1 16 2-16,-3 3 3 0,0 2 1 16,0 7-1-16,0 13-6 15,0 0-4-15,0-4-3 16,4-18 0-16,3-7-4 15,0-15-2-15,3-3-1 16,4-13 3-16,0-6 0 16,4-7 3-16,3-9-1 15,4-9 2-15,3-10-4 0,4-12-2 16,0-9-1-16,-1-4 3 16,5 3-38-16,-5 1-15 15,1 12-83 1</inkml:trace>
  <inkml:trace contextRef="#ctx0" brushRef="#br0" timeOffset="13840.551">14425 9574 284 0,'-18'-19'107'0,"8"19"-83"0,-1 0 6 16,4 6-1-16,0-3-9 16,0 7-2-16,0 9-6 15,0 2 0-15,3 5-7 16,1 11-1-16,3 13 2 0,0 26-3 15,3 18-2-15,5 9 0 16,2 35-1-16,8 13 0 16,3 2 0-16,0 23 0 15,4-19 0-15,-1-1 0 0,1-8 2 16,0-17-1-16,0-27-1 16,-4-23-15-16,0-18-5 15,-3-19-50-15,-1-19-21 16,-6-19-33-1</inkml:trace>
  <inkml:trace contextRef="#ctx0" brushRef="#br0" timeOffset="15566.963">16083 7279 192 0,'0'-13'74'0,"-3"13"-58"0,3 0 12 0,0 0 2 15,0 6-7-15,3 4 1 16,1 8-2-16,3 8 1 16,0 11-13-16,-4 23 1 0,1 9 2 15,-4 9-3-15,0 1 2 16,-4 5-5-16,-3 26-2 15,-3 0-2-15,-1-7-3 16,1-3 1-16,-1 7-1 16,0-13-5-16,4-15 1 15,0-20-16-15,0-21-6 0,0-13-3 16,0-19 0-16,0-15-10 16,-4-13-5-16,1 0-51 15</inkml:trace>
  <inkml:trace contextRef="#ctx0" brushRef="#br0" timeOffset="15837.7">15702 7388 196 0,'-7'-25'74'0,"7"19"-58"0,0 6 16 15,0 0 4-15,4 9-5 0,3 1 2 16,3 9-4-16,4 9 0 15,8 19-16-15,9 15-3 0,5 4 0 16,6 13-4-16,7 18 2 16,4 16-5-16,-3 12 0 15,-1 7-3-15,0 6-1 16,4-16 1-16,0-22 0 16,0-15-14-16,-3-25-3 15,-5-7-24-15,-9-25-11 16,-8-12-72-1</inkml:trace>
  <inkml:trace contextRef="#ctx0" brushRef="#br0" timeOffset="16332.956">16020 6031 208 0,'-11'-32'79'0,"8"29"-61"0,-5 0 12 16,8 3 2-16,0 0-8 16,4 3-2-16,3 3-1 15,7 1-1-15,7-1-11 0,8-3 1 0,2 0 1 16,5-6 7-16,6 0 6 15,4 3-2-15,0 6 1 16,-4 10 1-16,0 12 2 16,-10 13-5-16,-11 9-1 15,-7 3-9-15,-10 1-4 16,-11 8-4-16,-7 17 0 16,-7 9-2-16,-1-7-1 15,-2-3-2-15,6 1-1 16,4 2-1-16,7 4 3 15,7-10 0-15,10-9 1 16,8-9 0-16,14-14 0 16,7-14 0-16,3-11 0 15,4-18 0-15,3-15 2 16,-3-7-3-16,3-10 0 0,4 4-30 16,0 0-14-16,0 3-17 15,-3 3-7-15,-5 0-77 16</inkml:trace>
  <inkml:trace contextRef="#ctx0" brushRef="#br0" timeOffset="16578.247">16828 6548 248 0,'-22'19'93'0,"22"-10"-72"0,7-3 7 0,0-2 0 16,11-4-8-16,7-10 0 16,7 1-7-16,3-1-3 15,4-2-5-15,-1-1-4 0,-2-2 0 16,-1-1-4-16,0 0 2 16,1-3-30-16,-5 1-14 15,8-4-79 1</inkml:trace>
  <inkml:trace contextRef="#ctx0" brushRef="#br0" timeOffset="16903.458">17120 5811 288 0,'-10'31'110'0,"10"-15"-86"0,3 3 7 15,1-10-4-15,6-2-6 16,4-1-1-16,4-3-8 16,3-3-3-16,8 0-5 15,6 0-5-15,7 3 0 0,0 7 3 16,1 5 3-16,-4 13 2 16,-8 23 1-16,-2 14-2 15,-8 14-1-15,-7-1-3 16,-4 16-2-16,-3 13 3 0,1-10 0 15,-5-12-1-15,1-13-2 16,-1-9-8-16,4-10-3 16,-3-9-47-16,-1 0-19 15,-3-10-62 1</inkml:trace>
  <inkml:trace contextRef="#ctx0" brushRef="#br0" timeOffset="17729.981">15963 4880 256 0,'-3'3'96'0,"3"0"-75"0,7 0 10 0,-4 7-2 16,8-4-4-16,3-3 0 15,7-3-6-15,7 6-1 16,4-3-10-16,3-3-3 0,4 0-1 16,11 0-2-16,6 0-2 15,4 0 1-15,3 0-1 16,-6 0-27-16,-4-3-9 15,0-3-105 1</inkml:trace>
  <inkml:trace contextRef="#ctx0" brushRef="#br0" timeOffset="18209.547">16736 4425 260 0,'-14'-9'96'0,"14"9"-75"0,-4 6 19 0,4-6 2 0,-3 6-16 16,-1 4-2-16,-3 2-12 15,-4 10-5-15,1-3-4 16,-4 12-3-16,0 10 1 0,0 6-1 16,3-3 0-16,4-3-3 15,3-7 2-15,4-9-1 16,7-6 0-16,4-3 2 15,3-13 2-15,7-3-3 16,8-3 0-16,6-6-1 16,7-7 0-16,4 6 2 0,3 10 0 15,1 0 0-15,-4 16 0 16,-4 3 0-16,-3 3 2 16,-4 3-1-16,-7 3-1 15,-3-3 1-15,-7 3-1 16,-8 7 0-16,-3-4 2 15,-7 1 8-15,-3 2 3 16,-8 1-4-16,-7 2-1 16,-3-2-2-16,-10-4-1 15,-5 4-6-15,-3-10 1 16,1-6-2-16,-1-10 0 16,0-12-36-16,4-13-14 15,3-9-56 1,11-3-60-16,0-7 49 0</inkml:trace>
  <inkml:trace contextRef="#ctx0" brushRef="#br0" timeOffset="18435.549">16725 4378 288 0,'11'0'107'0,"3"0"-83"0,11-3 4 16,-8-3-2-16,11 0-11 15,11-13 0-15,7-10-7 16,4-5 0-16,-1 6-5 0,-3-4-2 0,0 1 2 16,-4 3-2-16,0 3-1 15,-3 6-4-15,-7 6 0 16,-7-2-42-16,-8 5-19 16,-3 4-64-1</inkml:trace>
  <inkml:trace contextRef="#ctx0" brushRef="#br0" timeOffset="19408.74">16337 3607 220 0,'-25'-16'82'0,"11"13"-64"0,-10-3 7 15,13 6-3-15,-7 3-12 16,-3 9-1-16,-3-2-5 16,-5 24-3-16,-2 4 0 15,-1 12-1-15,-3-9 0 0,3 6-3 16,-3-6 2-16,-1 6 3 15,1 3 1-15,3 6-1 16,0 7 1-16,4 0-2 0,0 9 2 16,0-9-2-16,-4 6-1 15,0 12 1-15,-3 16-1 16,-4-3 0-16,-3 0 2 16,0 7-1-16,-1 8-1 15,4-2 1-15,4-3 1 16,3-7 1-16,4 6 1 15,3 7-2-15,4-7 1 16,0 1 2-16,0 9 2 16,3 6 1-16,1-6 2 15,3-7-3-15,3 4-2 16,4 9-2-16,3 4 0 16,4-7-2-16,0 9-1 15,4 13 3-15,3-3 2 16,4 0 0-16,3 18 0 15,3-12 3-15,8-12 3 0,17 31-4 16,8 0 1-16,3-19-3 16,0-13 0-16,0 7-3 15,-4 6-2-15,-3-12 1 16,-4-13 1-16,0 3-3 16,8-9 0-16,-1-16 1 15,4-22 0-15,4-16-3 16,-1-18 2-16,4-16 1 15,0-6 2-15,7-13-1 16,14-3-1-16,11-19 1 16,-4 0-1-16,4-15 0 0,14-13 0 15,14-3 0-15,-4-13 2 16,0-3-1-16,18-41 2 16,0-2 0-16,-7-4 1 15,4-35-5-15,74-171 1 31,-43 11 2-31,-14 23 1 16,-17-25 1-16,-22 9 0 16,-17-7-2-16,-18-27-2 15,-18 2-2-15,-17 1 1 16,-18-13 3-16,-14-15 1 16,-24 11-1-16,-26 17-2 0,-34-7 1 15,-15 57 1-15,-21 25-6 16,-35 60 1-16,-7 62 3 15,-32 60 4-15,-7 75-8 16,-22 43-2-16,12 42-13 16,-1 37-3-16,15 4-19 15,27 12-9-15,22 9-79 16</inkml:trace>
  <inkml:trace contextRef="#ctx0" brushRef="#br0" timeOffset="20056.789">20405 7724 284 0,'-21'15'107'0,"21"-15"-83"0,-11 19 4 0,7-16-2 16,8 4-2-16,7-1 5 16,6 0-6-16,11-6-4 15,8-3-11-15,13-3-1 0,11-4 0 16,11-8-3-16,-1 5-3 15,1 0 0-15,-1 4 1 16,8 9-1-16,3 6-1 16,-3 1-13-16,-11 2-6 15,-7 4-21-15,-15-4-8 16,-9 10-29-16,-12 3-12 16,-17 6-18-1</inkml:trace>
  <inkml:trace contextRef="#ctx0" brushRef="#br0" timeOffset="20309.374">20316 8831 240 0,'-10'18'90'0,"20"-8"-70"0,12-1 21 15,-12-3 7-15,11 1-6 16,8-7 2-16,2 0-13 15,12 0-7-15,17-10-13 16,14-2-3-16,7-7-1 0,0-3-3 16,7-3-3-16,15-3 0 15,-1-4 1-15,-3 4-19 16,-8 0-6-16,5 6-26 0,-1 3-11 16,-7 4-83-1</inkml:trace>
  <inkml:trace contextRef="#ctx0" brushRef="#br0" timeOffset="21078.784">24328 4513 168 0,'10'-107'66'0,"-3"57"-52"0,7-28 8 0,-10 43-1 0,3 4-2 16,-4-3 1 0,1 8 6-16,-1 8 4 15,-3 8-16-15,0 10-1 0,-3 22 0 0,-1 25 4 16,4 13 4-16,0 24 2 16,4 36 3-16,3 11-5 15,0 1-3-15,0-29-8 16,7 89-4-16,-3-48-6 15,6 94-2-15,-6-62 3 16,0 97 3-16,-4-79-3 16,-4 73-1-16,1-64 0 15,-1 17 0-15,1-54 0 16,3 6 0-16,-4-37-22 16,1-31-10-16,-1-23-20 15,-3-40-7-15,0-10-67 16</inkml:trace>
  <inkml:trace contextRef="#ctx0" brushRef="#br0" timeOffset="21543.063">22719 7692 204 0,'-74'66'77'0,"49"-50"-60"0,-10 3 10 0,21-13 4 0,3 0-6 15,1 1 3-15,3-4-16 16,7 0-5-16,14 3-4 15,17 0 6-15,19 7 4 0,13 3 2 16,15 2 4-16,28 1 0 16,14 6 3-16,28-6-3 15,-11-3-2-15,-31-7 2 16,106-3 0-16,-53-2-4 16,148-11-1-16,-89 1-6 15,146-3 0-15,-110 2-5 0,173 1 0 16,-138 0-1-16,124 0-2 15,-131 6-2-15,134-4 1 16,-134 1-10-16,75-9-3 16,6-13-24-16,-67-10-10 15,-59-9-28-15,-54-12-10 16,-59 9-40 0</inkml:trace>
  <inkml:trace contextRef="#ctx0" brushRef="#br0" timeOffset="22263.965">23643 8746 148 0,'-14'-38'55'0,"14"38"-43"0,-21-22 3 0,17 19 1 15,-6-3 3-15,-4-3 5 16,3 5 1-16,1-2 2 16,2 6-15-16,1 0 6 0,4 6 3 0,3 13 2 15,7 6 3-15,4 10 1 16,-1 12 1-16,4 25-9 15,-3 13-4-15,-1-1-8 16,-3 1-5-16,0 15 1 16,-3 7 0-16,0-10-4 15,-1-19 1-15,1-21-2 16,3 9 0-16,0-16 0 16,7 3 0-16,0-9 2 15,7-16 2-15,-3-3-1 0,10-15-1 16,-7-7 1-16,11-6 1 15,-4-3-6-15,11-4 1 16,-7 1-37-16,6-4-15 16,-2 1-80-1</inkml:trace>
  <inkml:trace contextRef="#ctx0" brushRef="#br0" timeOffset="22609.206">23897 8752 248 0,'-17'-19'93'0,"17"19"-72"0,-8-3 7 0,8 3 0 0,-3 7-8 16,-1-4 0-16,4 22-5 15,0-6-1-15,11 53-8 16,-4-13-2-16,7 48 0 0,-3-22-2 16,13 62 1-16,-2-34-2 15,13 65 2-15,-10-36-2 16,17 49 2-16,-10-47-2 16,6 7-1-16,-6-26-15 15,4-6-5-15,-12-25-12 16,1-19-3-16,-4-9-38 0,0-28-16 15,-3-7-4 1</inkml:trace>
  <inkml:trace contextRef="#ctx0" brushRef="#br0" timeOffset="23074.572">25845 9235 256 0,'-4'-12'96'0,"4"12"-75"0,-7-10 6 16,7 10-2-16,-4 0-3 15,1 0 2-15,-1 3-7 16,1 0-2-16,-1 19-9 15,4-6-2-15,-3 40 0 0,-1-9 0 0,-3 38 0 16,0-19-5-16,-3 47 1 16,2-25 0-16,-2 25 0 15,3-26-5-15,0 17 1 16,0-23-20-16,3-5-9 16,1-7-36-16,3-26-14 15,0-5-22 1</inkml:trace>
  <inkml:trace contextRef="#ctx0" brushRef="#br0" timeOffset="23328.99">25382 9150 252 0,'-17'-43'96'0,"17"43"-75"0,-4 0 12 0,4 0 2 0,4 15-8 16,-1-2-1-16,8 12-10 15,-1 3-3-15,15 19-7 16,-7-6-2-16,17 34 2 0,-7-15-3 16,11 31 0-16,-7-22-1 15,14 40-2-15,-8-18 1 16,19 10-1-16,-11-23-11 16,17 7-3-16,-13-20-26 15,6-11-9-15,-14-10-83 16</inkml:trace>
  <inkml:trace contextRef="#ctx0" brushRef="#br0" timeOffset="23836.902">25950 8696 268 0,'7'-66'101'0,"-7"66"-78"0,29-69 11 0,-26 60 1 16,8-4-15-16,-4-3-3 16,3 16-4-16,-3-3 1 15,-3 22-7-15,-1-3 0 0,-6 15 0 16,-1-3 1-16,-6 4 0 16,3-10-2-16,0 9-1 15,0-12-3-15,3-4-2 0,4 1-4 16,4-3-2-16,-1-1 5 15,11-2 2-15,-3-1 1 16,14 7 1-16,-4-7-4 16,7 0 0-16,-3-2 1 15,6-4 2-15,-2 0-3 16,13 0-2-16,-7 0 4 16,15 4 3-16,-12-4-1 15,8 6-2-15,-10 0 0 16,-5 13 1-16,-2-9-1 15,-15 25-1-15,0-10 3 0,-18 9 0 16,1-5-1-16,-15-4-2 16,4-3 1-16,-14-3-1 15,7-3-5-15,-4-7-1 16,4-2-17-16,-4-4-5 16,4-3-10-16,0-3-2 15,3 0-44-15,4-3-20 16,3-3 5-1</inkml:trace>
  <inkml:trace contextRef="#ctx0" brushRef="#br0" timeOffset="24122.754">26137 8332 196 0,'-17'-3'74'0,"17"3"-58"0,-11 19 5 0,8-16-1 0,3 6 3 15,0-2 3-15,3 2 9 16,-3 0 4-16,7-6-20 16,0 7 9-16,11-10 3 0,-4 0-5 15,7-10-3-15,-3 1-11 16,14 0-5-16,-8-1-2 16,22-9-1-16,-11 7-5 15,11-13-1-15,-7 3 1 16,3-6 0-16,-3 9-26 15,-4-6-9-15,-6 3-35 16,-1 0-13-16,-7 3-43 16</inkml:trace>
  <inkml:trace contextRef="#ctx0" brushRef="#br0" timeOffset="25505.815">22454 3231 176 0,'-10'-79'68'0,"3"60"-52"0,0-3-1 0,3 16-4 16,-3 3-1-16,0 6 4 15,0 25 3-15,0 16 2 16,0 10-10-16,3 24 8 0,4 16 3 15,0 28 1-15,4 7-1 16,-1 31-4-16,-3 9-2 16,0 47-8-16,-3 13-2 15,-4 38-2-15,0 40 1 16,-4 19 0-16,1 7 1 16,-1 30 2-16,0 14 1 15,8 18 1-15,3 9 0 16,7-12 0-16,3-9 0 15,5-7-7-15,-1 3 0 0,3-18-1 16,1-23 2-16,-4 1-1 16,0-22-1-16,-3-7 1 15,-1-15 1-15,-3-22-3 16,0-26-2-16,-3-21 6 16,0-38 5-16,-1-31 5 15,4-31 2-15,4-29-2 16,10-22 2-16,11-25-6 15,13-12-3-15,12-16-6 16,10-16-2-16,18-9 5 0,24-13 3 16,32-12-6-16,32-13-1 15,14-12 0-15,28-10 2 16,11 4-2-16,42 5 0 16,11 7 1-16,17 10 2 15,36 5-3-15,27 10 0 16,12 7 3-16,6 8 1 15,11 7-1-15,0 7 1 16,11-7 0-16,-7-10 3 16,-25-5 3-16,-32-23 2 15,-11-18-5-15,-45-20-2 16,-14-2-2-16,-36 3 1 16,-35 15-2-16,-14 4-1 0,-21-1 1 15,-29 10-1-15,-24-3-5 16,-28 9 1-16,-22 0-5 15,-21 4-1-15,-21-7 2 16,-14 3 5-16,-24 0 0 16,-22-3 1-16,-14-3 0 15,-4-22 0-15,1-18 4 16,3-20 1-16,-11-34 7 16,-10-44 6-16,-14-66-2 15,3-44 0-15,0-65-8 16,-10-45-4-16,-7-46-1 15,3-23-1-15,14-12-3 16,8-3 2-16,6 10-6 16,11 18-3-16,25 178 1 0,-11-143 3 15,14 43 3-15,0 67 4 16,-3 24 0-16,-8 48-1 16,-3 52-2-16,-7 20-1 15,-24 21 2-15,-26 26 2 16,-2 21-2-16,-26 26 0 15,-21 9-1-15,-7 16 0 16,-28-4 4-16,-7 4 1 16,-24-13-1-16,-1-18-2 15,-18 5 1-15,-3 4-1 16,-10 12 0-16,-8 10 2 16,4 6-3-16,-25 19 0 15,8 12 1-15,-15 16 2 16,-17 13-3-16,6 18-2 15,-3 16-1-15,-14 12 0 16,32 4-37-16,0-16-15 0,24-19-111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0:10:39.98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13180 8718 196 0,'-11'6'74'0,"1"3"-58"0,-1 4 14 0,4-7 3 16,0-3 1-16,0 7 4 15,0-4-1-15,3-3 1 16,1 3-20-16,3-6-4 0,7 0 0 0,3 0 1 16,8-6 3-16,7 6-4 15,3-3 0-15,4-3-4 16,3 6-1-16,11-3-1 15,14-4 0-15,7 4-4 16,3-6-1-16,1-4 1 16,-4-2 0-16,4-1-2 15,3 0 1-15,3 1 0 16,-6 11 1-16,-8 4-2 16,-6 10-2-16,-8 5-2 15,-7 4 1-15,-10 0-17 16,-7 0-5-16,-7-3-13 15,-4-4-5-15,-7-2-20 0,-4-1-9 16,-6 0-61 0</inkml:trace>
  <inkml:trace contextRef="#ctx0" brushRef="#br0" timeOffset="319.052">13257 9746 300 0,'-3'25'112'0,"10"-15"-87"0,7-7 9 0,-3 0-1 0,6-3-6 15,11 0 4-15,18-6-8 16,14-1-4-16,11-5-11 15,3-4-1-15,7 0 0 0,14 1-3 16,11-10-1-16,-11 3-1 16,-3-3 1-16,3-4-2 15,8 1-1-15,-8-3-8 16,-7 12-5-16,-7 3-44 16,-10 1-20-16,3 5-77 15</inkml:trace>
  <inkml:trace contextRef="#ctx0" brushRef="#br0" timeOffset="961.422">15459 8981 200 0,'-21'3'77'0,"17"13"-60"0,-3 9 17 0,3-16 6 16,1 10-12-16,3 3-1 16,3 0-5-16,12 0-2 15,9 0-10-15,12-3 5 0,6-10 2 16,7 1 2-16,15-10 1 15,20-10 0-15,12-9 2 16,2-12-12-16,12-10-3 16,6-3-3-16,-6 10 2 15,-8 3-5-15,-17 2-1 16,-8 7 0-16,-10 13 2 16,-7 9-10-16,-10 6-2 0,-12 7-44 15,-9 9-16-15,-8 0-80 16</inkml:trace>
  <inkml:trace contextRef="#ctx0" brushRef="#br0" timeOffset="1427.929">16672 7137 224 0,'-7'-34'85'0,"4"25"-66"0,-4 2 10 0,3 7 2 16,1 0-10-16,-1 10 0 15,1 8-6-15,-1 17-1 16,4 6-8-16,4 9 3 0,3 31 3 16,3 26 0-16,11 128 3 31,-3-22-4-31,3-3-1 16,4-34-2-16,0-25 0 15,6-32-4-15,5-16-1 16,6-18-3-16,7-22-1 15,1-16 5-15,-1-16 2 0,4-12-5 16,10-10 0-16,5-9-1 16,2 0 2-16,-6 0-14 15,-8-9-5-15,-7 2-24 16,-6-8-9-16,-12-4-86 16</inkml:trace>
  <inkml:trace contextRef="#ctx0" brushRef="#br0" timeOffset="1773.169">17279 6545 288 0,'-11'-32'110'0,"8"26"-86"0,-4 6 5 0,3 6-3 16,1 10-11-16,3 19 2 16,0 18-8-16,7 16-1 15,3 34-4-15,8 32 8 0,10 44 7 16,11 31-8-16,7 53-3 16,3 45-5-16,1 21 0 15,-1 0-4-15,1 10 0 16,2-10 1-16,1-44 2 15,0-37 1-15,0-32 1 0,-3-37-5 16,-5-38-1-16,-2-31-30 16,-4-29-14-16,-4-15-106 15</inkml:trace>
  <inkml:trace contextRef="#ctx0" brushRef="#br0" timeOffset="3124.382">18528 8605 156 0,'18'-63'60'0,"-18"63"-47"0,10-47 17 16,-10 44 3-16,0-10-1 15,0 4 1-15,0 0-5 16,0-1-3-16,0 7-13 15,0 0-3-15,4 22 1 0,-1-4 0 16,1 29 4-16,-1-3 2 16,-3 25-1-16,0-10-5 15,-3 42-4-15,3-14-3 16,-7 42 0-16,3-26-2 16,-3 44 2-16,0-34-4 0,3 47 0 15,1-38 1-15,-1-6 0 16,4-25-9-16,0-16-2 15,0-19-34-15,0-19-13 16,0-8-67 0</inkml:trace>
  <inkml:trace contextRef="#ctx0" brushRef="#br0" timeOffset="3426.985">18055 8420 252 0,'-3'-22'93'0,"3"22"-72"16,10 6 11-16,-10-3 3 0,11 10-12 16,-1-4-4-16,15 32-4 15,-4-7 0-15,29 26-8 16,-12-10-2-16,26 57-1 0,-15-26-2 15,15 35-2-15,-15-22 1 16,22 44 1-16,-18-28-1 16,14 9-1-16,-14-21-2 15,3-1 1-15,-10-19-39 16,-7-21-18-16,-7-14-74 31</inkml:trace>
  <inkml:trace contextRef="#ctx0" brushRef="#br0" timeOffset="3995.227">18482 6877 236 0,'0'-12'90'0,"0"12"-70"0,-7 9 6 0,7-9-1 16,-4 9-14-16,1 1-1 0,-8 18 0 16,4-3 1-16,-7 25-5 15,4-9-2-15,-5 6 2 0,5-9-3 16,3-4-2-16,0-2 0 15,7-1-1-15,0-9 0 16,14 9 2-16,-4-6-3 16,15 0 0-16,-4-3 1 15,11-9 0-15,-7 6 0 16,17-7 2-16,-10-2-3 16,21 5-2-16,-11-2 8 15,11 12 4-15,-11-3 2 0,1 12 1 16,-8-5 7-16,0 5 2 15,-10-6 5-15,-11-3 1 16,0-3-8-16,-14-6-1 16,0-3-11-16,-14-7-4 15,3-3-2-15,-20-3 1 16,3 0-1-16,-11 0-1 16,7 0-6-16,-14 0-4 15,7 0-14-15,-10 3-7 16,10 0-4-16,0 0-1 15,8 1-24-15,9-11-12 16,5 4-47 0</inkml:trace>
  <inkml:trace contextRef="#ctx0" brushRef="#br0" timeOffset="4236.379">18662 6852 256 0,'-7'13'96'0,"7"-13"-75"16,14 0 10-16,-14 0-2 0,18-3-11 16,-4-4 0-16,25-2-11 15,-8-1-4-15,15-8-2 0,-7 2 1 0,14 10 1 16,-14-1-41-16,17 17-17 15,-10-4-67 1</inkml:trace>
  <inkml:trace contextRef="#ctx0" brushRef="#br0" timeOffset="4476.502">19121 7231 220 0,'-7'-3'82'0,"7"3"-64"0,21-18 20 0,-21 18 5 16,21-16-13-16,-4 0-3 16,26-12-13-16,-8 3-6 0,22-6-5 15,-12 5-3-15,19-2 1 0,-15 6-26 16,15 0-10-16,-11 4-90 15</inkml:trace>
  <inkml:trace contextRef="#ctx0" brushRef="#br0" timeOffset="4970.965">19636 6492 236 0,'-25'-4'88'0,"25"4"-69"0,-4-3 13 0,4 3 2 16,0-6-11-16,0 6-1 15,15-9-2-15,-5-1 0 16,15 1-11-16,-4-1 3 0,14-2 4 16,-7 6 1-16,4 6 1 15,-4 0-5-15,-3 18-3 16,-4-8-3-16,-7 24 0 15,-3-9-4-15,-7 13 0 16,-1-10-1-16,-3 10 1 16,0-10-4-16,0 0 0 15,0-6 1-15,7 6 0 16,0-9-3-16,7 3 2 0,-3-3-1 16,10 3 0-16,-3-6 2 15,6 12 2-15,-2-9-1 16,9 9-1-16,-6-6 1 15,3 6-1-15,-7-3 8 16,-3 10 7-16,-4-7-3 16,-14 13 1-16,0-10-8 15,-14 7-3-15,3-7-1 16,-13 10-1-16,6-13-3 16,-17 6 2-16,7-5-39 15,-11-7-15-15,7-4-52 16,-3 4-22-16,7-6 4 15</inkml:trace>
  <inkml:trace contextRef="#ctx0" brushRef="#br0" timeOffset="5571.393">18641 5294 224 0,'-11'-13'85'0,"11"13"-66"0,-3-6 8 16,3 6-2-16,0-6-4 15,0 3-1-15,14-13 1 16,-4 0-1-16,29-9-11 15,-7 3 3-15,21 0 2 0,-11 7 6 0,11 5 4 16,14 7-3-16,-25 6-1 16,-6 3 0-16,-5 23 2 15,-2-7-10-15,-12 15-2 16,-3-5-4-16,-14 15 1 16,0-4-6-16,-7 26-1 15,0-12 0-15,-3 12 0 16,3-13-3-16,3-2 0 15,1-1 2-15,10-9 2 16,0-10 0-16,17-5-1 16,-2-8 3-16,27-2 0 15,-10-6-4-15,21-7 1 16,-11 0-35-16,25-6-17 16,-17 0-92-1,17-6-68-15,-14 0 84 0</inkml:trace>
  <inkml:trace contextRef="#ctx0" brushRef="#br0" timeOffset="6397.981">21019 8022 204 0,'-11'-51'77'0,"11"51"-60"0,-4-25 19 0,4 22 5 15,0 3-6-15,0 0 0 16,4 13-5-16,-1-4 1 16,8 35-17-16,0-9 7 0,13 24 3 15,-3-15-4-15,18 44 1 16,-7-19-12-16,17 25-3 16,-10-16-6-16,11 26-1 15,-12-26 1-15,12 35 2 16,-8-28-1-16,8 2 2 0,-12-18-15 15,5-6-7-15,-8-10-30 16,-3-15-11-16,-4-7-79 16,-7-18-44-1,-3-4 85-15</inkml:trace>
  <inkml:trace contextRef="#ctx0" brushRef="#br0" timeOffset="6671.414">21661 8018 252 0,'-11'44'96'0,"11"-44"-75"0,-11 91 8 0,8-75-1 16,-4 25-8-16,0-7 0 16,0 57-5-16,0-19-1 15,0 69-8-15,0-31-2 0,3 72 2 16,0-44-3-16,8 69-2 15,0-53 0-15,6 49 1 16,-3-55-3-16,11 40 0 16,-4-47-8-16,7-3-2 15,-3-28-38-15,-1-16-18 16,-3-22-56 0</inkml:trace>
  <inkml:trace contextRef="#ctx0" brushRef="#br0" timeOffset="7042.958">21477 5949 200 0,'-7'6'77'0,"7"-6"-60"0,0 3 13 0,0-3 1 16,4 13-3-16,3 12 1 15,0 13-5-15,-4-10-1 16,11 38-12-16,-3-13-2 0,10 54-2 15,-7-23-3-15,11 32-1 16,-7-28-1-16,6 38-2 16,-6-23-4-16,3-9 0 15,-3-22-31-15,3-18-12 16,-4-14-77 0</inkml:trace>
  <inkml:trace contextRef="#ctx0" brushRef="#br0" timeOffset="7387.857">21950 5855 244 0,'3'-9'93'0,"-3"9"-72"0,11 0 5 16,-11 0-3-16,7 3-2 15,0 0 2-15,14 9 3 16,-3-2 1-16,10 15-14 15,-7-3 3-15,0 37 4 0,-3-8-11 16,-11 18-2-16,-3-13-3 16,-18 29 0-16,3-19 0 15,-10 28 0-15,7-19-2 0,-7 0 1 16,6-15-2-16,5-1-1 16,-1-12-2-16,11-3-1 15,0-6 2-15,28-10 0 16,-3-3 1-16,28-3 0 15,-11-6 0-15,15-1 2 16,-11-2-58-16,10-1-25 16,-10-2-65-1</inkml:trace>
  <inkml:trace contextRef="#ctx0" brushRef="#br0" timeOffset="7644.306">22588 6429 260 0,'-28'12'99'0,"28"-12"-77"0,11 10 13 16,-11-10 3-16,14 0-13 15,-4 0-3-15,22-10-10 16,-7 10-3-16,17-12-5 15,-10 2-3-15,7 1 2 0,-7 3-4 16,6-1-2-16,-6 1-29 16,7 3-14-16,-7 0-89 15</inkml:trace>
  <inkml:trace contextRef="#ctx0" brushRef="#br0" timeOffset="7899.362">23181 5842 292 0,'-14'-28'110'0,"14"28"-86"0,-7-12 13 0,3 12 2 15,4 0-17-15,0 0-2 16,4 9-10-16,-4 1-4 16,7 15-3-16,-4-7-5 0,8 36 1 15,-4-14 3-15,4 39 3 16,-4-20-2-16,3 17-2 15,4 33-5-15,-3-27 0 16,0-16-31-16,-1 3-14 16,1-16-19-16,-1-9-6 15,1-10-37-15</inkml:trace>
  <inkml:trace contextRef="#ctx0" brushRef="#br0" timeOffset="8243.29">23601 5786 248 0,'-4'-50'93'0,"4"50"-72"0,-14 12-4 15,11-8-5-15,-8 17-5 16,4-2 1-16,-7 22 7 0,-4 37 4 16,8-5-9-16,-1-17 5 0,4 19 3 15,0-12-4-15,11 12 2 16,-4-15-3-16,14-1 0 15,0-8-1-15,18-23 0 16,13-9 5-16,-2-13 1 16,-1-16-3-16,0-15 1 15,-3-6-3-15,-4-16 2 16,-6-16-8-16,-12 13-2 16,-3 9-3-16,-10-12 1 15,-4 9-9-15,-18-12-1 16,-24-29-42-16,-7 19-18 15,10 13-59 1,-25-4-66-16,11 10 60 16</inkml:trace>
  <inkml:trace contextRef="#ctx0" brushRef="#br0" timeOffset="8753.923">21964 4522 212 0,'-18'-9'82'0,"18"9"-64"0,-7-9 7 0,4 5-1 16,3-2-2-16,3-3 2 16,4 3 0-16,0-1 2 15,25-5-14-15,35-7 4 0,11 0 4 16,3 3-5-16,11 16 0 16,10 0 4-16,-7 10 2 15,-10 12-4-15,-15 6-2 16,-13 10-5-16,-29 12-1 15,-7-13-5-15,-21 29-3 16,-24 25 2-16,-19 10 2 16,-10 2-4-16,14-31-1 0,11-9 2 15,-3 0 1-15,6-13-4 16,14-3 1-16,8 0-2 16,17-3 0-16,18-13 4 15,6-12 1-15,-6-7-4 16,32 7-1-16,-19-9 1 15,37 5 0-15,-19-5-52 16,18 5-22-16,-14-2-85 16</inkml:trace>
  <inkml:trace contextRef="#ctx0" brushRef="#br0" timeOffset="9280.095">24338 7906 256 0,'-35'-22'96'0,"35"22"-75"0,-7-29 14 15,3 23 3-15,11-9-9 16,0-1-2-16,22-9-15 0,-5 3-8 15,36 0-2-15,-10 3-2 0,13 10 2 16,22 2-1-16,-4 7-1 16,-3 7-28-16,-8 2-11 15,-10 4-98 1</inkml:trace>
  <inkml:trace contextRef="#ctx0" brushRef="#br0" timeOffset="9505.178">24430 8313 296 0,'-46'57'112'0,"46"-57"-87"0,0 15 4 0,0-12-4 0,11-3-9 16,-4 0 3-16,28-9-8 15,-3 0-4-15,24-7-4 16,-10 0-3-16,28-9 3 0,-14 3-7 15,32-15 1-15,24-14-50 16,-14 4-21-16,-3 10-60 16</inkml:trace>
  <inkml:trace contextRef="#ctx0" brushRef="#br0" timeOffset="10405.497">26151 7793 236 0,'-3'12'88'0,"3"-12"-69"0,7 16 17 16,-7-13 5-16,7 3-7 16,0 1 1-16,11-4-9 15,-4 0-2-15,25-3-13 16,-8 0 2-16,36-3 1 0,-14 0-7 0,21 3-2 15,-17 0-3-15,10 3 1 16,-14 0-7-16,3 3 1 16,-10 4-50-16,-4-4-19 15,-6-3-74 1</inkml:trace>
  <inkml:trace contextRef="#ctx0" brushRef="#br0" timeOffset="10886.179">27545 6401 204 0,'7'-26'77'0,"-7"20"-60"0,0 3 10 15,0 6 4-15,0 10-8 0,-4 9 1 16,-3 12-7-16,4-12 0 15,-8 47-10-15,1-16-2 0,-8 23-1 16,4-17-2-16,-7 42-2 16,3-17 1-16,4 10 1 15,0-18 1-15,7 8 3 16,3-18-1-16,15 9 0 16,-1-18-1-16,15-4 0 15,-4-12 0-15,15-7 0 16,-8-5-5-16,14-14 1 15,-10-2 0-15,21-13 2 16,-11 0-23-16,15-7-8 16,-15 1-101-1</inkml:trace>
  <inkml:trace contextRef="#ctx0" brushRef="#br0" timeOffset="11246.372">28053 6169 260 0,'0'-16'99'0,"0"19"-77"0,3 6 7 16,-3 7-3-16,0 12-8 15,0 13 0-15,0 12-6 0,-3 35 0 16,-1 0-7-16,1-19-1 0,-4 75 2 16,3-31-3-16,-3 72-2 15,4-44 2-15,-1 44 0 16,4 41-1-16,0-38-2 16,4-31-2-16,-1-22-1 15,1-13-16-15,-1-37-7 16,1-16-9-16,3-4-4 15,-4-11-36-15,4-10-16 16,0-10 4 0</inkml:trace>
  <inkml:trace contextRef="#ctx0" brushRef="#br0" timeOffset="11636.417">28815 7404 256 0,'-4'3'96'0,"4"-3"-75"0,-17 19 8 0,13-16-3 16,-6 16-5-16,-8 15-1 15,4 4-4-15,3-10-2 16,-6 22-8-16,3-12-2 0,-8 22 2 16,5-13-3-16,-4 22-2 15,3-16 0-15,0 16-1 16,4-19 0-16,-3 6 0 15,2-12 0-15,1-3 0 16,4-10-33-16,-1-2-13 16,4-7-87-1</inkml:trace>
  <inkml:trace contextRef="#ctx0" brushRef="#br0" timeOffset="11906.383">28469 7451 220 0,'-21'-16'82'0,"21"16"-64"0,-18 3 11 15,11 4-1-15,4 5-8 16,3 10 1-16,3 0-3 16,1 3 0-16,10 19-9 15,-3-9 3-15,10 21 2 0,-4-12-7 16,8 34-4-16,7 23-2 15,0-7-1-15,-1-16 0 0,1-15 0 16,0-7-18-16,0-15-8 16,-4-13-37-16,-4-3-17 15,-2-22-27 1</inkml:trace>
  <inkml:trace contextRef="#ctx0" brushRef="#br0" timeOffset="12326.801">28811 6275 200 0,'11'-25'77'0,"-4"16"-60"15,7-13 17-15,-7 19 4 0,4-7-7 16,3 4-1-16,7 3-5 16,4 6-2-16,-1 6-12 15,1 7 2-15,3 6 3 0,-6 6-2 16,-5 4 2-16,-6-4-3 16,-4 9 2-16,-7 1-6 15,-7 9-3-15,-7 6-6 16,-8 4 0-16,-6-4 0 15,4-3 2-15,2-9-1 16,8-10-1-16,4-6-2 0,6 1 1 16,4-1-1-16,7 3 0 15,7-9 2-15,7 3 0 16,4-4-3-16,10-2 2 16,-6-3-41-16,-1-1-17 15,4 10-89 1</inkml:trace>
  <inkml:trace contextRef="#ctx0" brushRef="#br0" timeOffset="12688.417">29076 7479 260 0,'-4'-15'96'0,"4"15"-75"0,7-7 8 16,-3 7-3-16,3 3-3 15,0 7 3-15,4 2-3 16,-1 17-2-16,1-1-11 15,-1-6-2-15,12 15 2 0,-5-2-6 16,11 6-2-16,-3-7-4 0,7 1 1 16,-7-7-1-16,6 3-2 15,-6-6-28-15,0-3-14 16,-4-3-86 0,-3 0-48-16,-4-4 84 15</inkml:trace>
  <inkml:trace contextRef="#ctx0" brushRef="#br0" timeOffset="12972.278">29520 7451 288 0,'-17'6'107'0,"10"10"-83"0,-4 12 10 0,4-6 0 16,-3 16-13-16,-1 9-1 15,0 6-6-15,1 7-1 0,-1 12-7 16,-3 19-2-16,0 6 0 0,-4-9-2 16,1-1-2-16,-4 17 1 15,-1-4-1-15,1-9-3 16,4-12 2-16,2-10 1 16,5-10 0-16,3-6-27 15,3-12-9-15,4-9-28 16,0-4-13-16,7-9-42 15</inkml:trace>
  <inkml:trace contextRef="#ctx0" brushRef="#br0" timeOffset="13512.667">29630 6413 228 0,'-4'10'88'0,"4"-7"-69"0,4-3 11 0,-4 0-2 0,3-3-1 16,4-4 3-16,8-2-5 16,2-1-3-16,11 1-12 15,4 0 0-15,3 2 3 0,1 4-5 16,-5 6-2-16,-2 4 8 16,-8 5 2-16,-4 7 1 15,-6 9 2-15,-7 4-4 16,-8 11-1-16,-7 8-6 15,-6 2 0-15,-8 0-7 16,-3-3-1-16,0-3 0 16,3 0 2-16,4 1-3 15,7-5 0-15,3-5-1 0,11-10 0 16,7-3 2-16,11-9 2 16,7-7-1-16,10-5-1 15,0-4 1-15,4 0-1 16,-4 0-5-16,-3 0 1 15,-4 0-25-15,0 0-10 16,-3-4-18-16,-4 1-7 16,0 0-78-1</inkml:trace>
  <inkml:trace contextRef="#ctx0" brushRef="#br0" timeOffset="14848.67">26151 5585 164 0,'-14'-84'63'0,"4"55"-49"0,-4-14 16 16,7 24 5-16,-4 0 1 15,0 3 0-15,-3 4-11 16,0 12-2-16,0 12-14 15,-7 20 3-15,-7 43 2 0,-4 28-3 16,-3 35 1-16,-4 32-7 16,-7 43-1-16,-7 16-2 15,-10 47-2-15,-8 22 1 16,0-16 1-16,8 0-1 0,21-72-1 16,10-56 1-16,7 49 1 15,8-52 1-15,6 12 1 16,0-38-5-16,11 20 1 15,0-32 0-15,11-10 0 16,-4-25 0-16,14-9 0 16,-3-15 2-16,17-14 3 15,-7-8-2-15,18-4 0 16,-11-9 3-16,36 9 3 16,-15-3 0-16,50 13 0 15,-21-7 1-15,81 26 4 16,-39-14-4-16,106 23 0 15,-57-19-6-15,145 3-1 16,-95-15-1-16,134-10 1 0,-103-6-2 16,145-3 2-16,-127-7-11 15,121-3-2-15,-121-3 3 16,78 0 1-16,-107 4-3 16,65-7 1-16,-89 0 2 15,43-10 3-15,-75 4-3 16,-6-16 0-16,-47 3-6 15,-3-18 0-15,-28 8 1 16,-18-8 5-16,-17 9 3 16,-22-1 2-16,-10 4 1 15,-14 0 2-15,-8 3-1 16,-9-15-1-16,-5 8 3 0,-3-49 2 16,0 12-2-16,0-69 0 15,0 29-1-15,-3-98 1 16,3 47-2-16,-4-128-1 15,4 84 3-15,-7-159 0 16,0 109-1-16,-14-122-2 16,3 112-2-16,-14-77-1 15,11 96 2-15,-18-30 0 16,11 74 1-16,-18 13 2 16,11 50-1-16,-14 16 2 15,10 25 2-15,-21 19 2 16,14 21-3-16,-49 11-1 15,21 5-1-15,-60 19-2 16,31 3 1-16,-94 10-1 16,49 0 0-16,-124 12 2 0,74-3 3 15,-151 13 4-15,106-7-11 16,-156 23-5-16,127-10 3 16,-123 25 3-16,124-19-3 15,-89 28-1-15,113-18-25 16,-32 3-8-16,78-7-103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0:10:57.92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13229 9997 172 0,'-25'0'66'0,"11"9"-52"0,0 7 19 0,7-7 4 15,-3 1-6-15,3-4-1 16,0 4-10-16,3-4-2 16,0-3-11-16,4 3 7 0,8-3 3 15,6-3-3-15,7 0 2 16,7 0-5-16,7-9 1 16,15 0-3-16,17-4 2 15,17-3-4-15,1-2-2 0,3-1-5 16,7 0 0-16,1 3 0 15,-5 1 0-15,-13 11 2 16,-11-2 1-16,-10 6-1 16,-8 6-2-16,-10-2 1 15,-8 11-1-15,-6 4-9 16,-4 3-2-16,-7 3-29 16,-6 0-12-16,-5-6-83 15</inkml:trace>
  <inkml:trace contextRef="#ctx0" brushRef="#br0" timeOffset="255.22">13497 10834 240 0,'-35'32'90'0,"31"-20"-70"0,4-3 4 0,4-5-5 16,7-1 7-16,10-3 6 15,7 0-3-15,11 0-3 16,7-3-14-16,3-4 1 0,4-2 3 16,10-10-6-16,19 7-1 15,-1-4-5-15,0 6-1 16,0-2-1-16,7-1-2 16,7 4 3-16,1 3 0 15,-8-1-41-15,-7 1-17 16</inkml:trace>
  <inkml:trace contextRef="#ctx0" brushRef="#br0" timeOffset="1066.663">15282 9016 220 0,'-35'-16'82'0,"21"19"-64"0,-7-3 11 0,10 0-1 16,1-6-8-16,3-10 1 16,7-9-6-16,10-13 1 15,11-9-9-15,18-22 5 0,28-12 3 16,14-1 6-16,11 20 2 0,10 5-1 15,8 16 1-15,-4 13-4 16,-15 16 0-16,-13 18-4 16,-15 28-1-16,-13 20-2 15,-15 15 0-15,-14 25-6 16,-14 25-4-16,-17 6-1 16,-15 23-1-16,-14 5 0 15,-7-8 2-15,0-4-3 16,8-7 0-16,13-11 1 15,14-29 2-15,18-22-6 16,18-12 1-16,14-17 1 16,14-11 3-16,21-7-2 0,25-3 0 15,10-3 1-15,7-1 0 16,1 4 0-16,-4 7 2 16,-14 8-1-16,-15 10-1 15,-13 13 3-15,-15 3 0 16,-13-1-4-16,-15 1 1 15,-18-3 4-15,-10-1 2 16,-21 1-2-16,-18 12-1 16,-14-9-1-16,-7 6 1 15,-14-13-2-15,-17 0 2 16,-12-5-4-16,1-4 0 16,0-4 1-16,-1-8 0 15,12-1-5-15,13-12 1 16,18-9-27-16,21-16-11 0,15-10-17 15,17-12-3-15,17-22-9 16,15-22-3-16,7-3-41 16</inkml:trace>
  <inkml:trace contextRef="#ctx0" brushRef="#br0" timeOffset="1681.813">17642 9730 228 0,'-17'-34'88'0,"3"18"-69"0,0-9 13 0,7 16 2 16,-1-4-5-16,-2 4 1 15,-1 3-13-15,1 12-3 16,-1 10-8-16,4 12-4 0,0 13 1 15,0 28-2-15,3 25 2 16,4 9-2-16,0 26-1 16,4 12 3-16,3-13 2 15,4-5-4-15,3-14-1 0,3-24-5 16,1-29 1-16,3-31 6 16,7-21 4-16,-3-20-1 15,0-22 0-15,-4-31-1 16,-3-9 2-16,-4-4-1 15,-11-2 0-15,-3-10-1 16,-3 6 0-16,-4 13 6 16,3 18 4-16,1 16 4 15,-1 19 1-15,4 22-10 0,4 26-3 16,6 11-6-16,4 13-1 16,7 16 1-16,8 16 0 15,6 2 0-15,0-8 2 16,4-7-1-16,0-13-1 15,-4-12-35-15,-7-16-16 16,-3-18-113 0</inkml:trace>
  <inkml:trace contextRef="#ctx0" brushRef="#br0" timeOffset="2252.332">17395 8191 260 0,'8'-9'99'0,"2"5"-77"0,4-2 7 15,-3 6-1-15,3 0-6 16,4 3-1-16,6 0 2 15,1 4 2-15,0 2-13 16,-1 0 6-16,-2 4 3 0,-5 0-3 16,1 2 0-16,-8 10-6 0,-6 4 0 15,-4 8-7 1,-4 7-1-16,1-6-2 0,-4 18-2 16,-4-6 1-16,4-6 1 15,4-6-3-15,6-4-2 16,11-5-1-16,0 2 3 15,8-9-2-15,6-3 1 16,7-4 2-16,7-5 0 16,4-1-3-16,0 1 2 15,-4-4 1-15,-3-3 0 16,-7 6 0-16,-7 1 2 16,-8 2 1-16,-6 4 1 15,-8 0 4-15,-6 2 3 16,-8 4-6-16,-10 10-1 15,-7 2-2-15,-7 7-2 16,-4 0 1-16,0 3-1 0,0-10 0 16,0 1 0-16,8-4-9 15,2-6-2-15,12-3-38 16,17-22-143 0,14-16-32-1,11-18 106-15</inkml:trace>
  <inkml:trace contextRef="#ctx0" brushRef="#br0" timeOffset="2478.935">18115 8504 268 0,'-25'19'101'0,"22"-19"-78"0,6-19 4 0,1 10-3 15,7-7-14-15,6-2-3 16,8-4-4-16,14 0-3 16,7 0 1-16,3 3-1 0,0 3 2 15,-3 1-21-15,0 2-9 16,-4 1-94 0</inkml:trace>
  <inkml:trace contextRef="#ctx0" brushRef="#br0" timeOffset="2807.765">18563 7780 236 0,'-21'-41'90'0,"17"23"-70"0,8-4 15 16,0 15 2-16,3 4-6 16,3 3-1-16,4 10-5 15,7 8-4-15,4 8-11 16,3 11 7-16,4 10 5 0,-4 19 2 15,-3 16 1-15,-4-7-8 16,-3-6 0-16,-8 0-8 16,-3 3-1-16,-3 3-4 15,0-3-3-15,3-9 0 16,3-10-1-16,4-12-3 0,7-10 2 16,4-12 1-16,7-12 0 15,0-14 0-15,-1-8 2 16,1-7-3-16,0-7 0 15,-4 1-52-15,0-3-22 16,1-1-96 0</inkml:trace>
  <inkml:trace contextRef="#ctx0" brushRef="#br0" timeOffset="3153.059">17600 6545 304 0,'11'-41'112'0,"-1"38"-87"0,1 6 11 16,-8 10 0-16,1 15-13 16,3 19-4-16,4 9-4 15,3 4 0-15,3-1-8 16,8 10-4-16,10 10 0 0,8 2 0 16,2-5 1-16,5-7-7 0,-1-7 0 15,-3-2-107-15,0 3-48 16,-7-7 25-1</inkml:trace>
  <inkml:trace contextRef="#ctx0" brushRef="#br0" timeOffset="4174.091">19787 7837 216 0,'-7'-63'82'0,"7"63"-64"0,0-22 9 15,0 19-2-15,0 3-2 16,0 0 3-16,4 25-5 15,-1-3-1-15,11 59-11 16,-3-5 3-16,14 74 2 0,-4-34-7 16,14 101-4-16,-7-54-2 15,15 103 1-15,-15-78-1 16,11 72-1-16,-11-68 7 16,0-7 5-16,-7-50-4 15,-3-19-2-15,-4-22 3 0,-10-47 2 16,3-7-6-16,-7-36-1 15,0-1-2-15,-7-50-2 16,3 9 1-16,1-34-1 16,-1 12-3-16,8-31 2 15,-1 19-1-15,22 0 0 16,-8 16 2-16,19 6 0 16,-8 6 0-16,18 25 0 15,-11 0 8-15,14 35 7 16,-6-4-3-16,20 26-2 15,-13 0 1-15,6 9 0 16,-10-10 1-16,-7 26 2 16,-7-16-5-16,-18 25-1 15,-4-19-4-15,-24 10-1 16,4-13-3-16,-22 7-1 0,7-10 1 16,-24 12 0-16,10-12 0 15,-28-3 0-15,14-6-33 16,-3-19-13-16,10-4-89 15,17-21-82 1,8 6 72-16</inkml:trace>
  <inkml:trace contextRef="#ctx0" brushRef="#br0" timeOffset="4699.059">20218 6799 240 0,'-29'15'90'0,"29"-15"-70"0,-14 22 13 0,11-6-1 16,-1-3-8-16,4 2 0 15,0 4-4-15,0 0-1 16,0 6-10-16,-3 10-3 0,-1-4-2 16,1-3-2-16,-11 19 1 15,7-9-4-15,-4 6 0 16,4-7-1-16,3 1 0 16,1-4 0-16,13-9 0 0,1-3 0 15,28-6 0-15,-11-6 2 16,21 8 2-16,-6-8-3 15,13 5-2-15,-10-2 2 16,11 6 0-16,-12-4 18 16,1 11 9-16,-7 2 0 15,-11 12-1-15,-7-8-5 16,-17 9-2-16,0-10-6 16,-15 7-2-16,0-10-6 15,-13 3-1-15,6-6-1 16,-17-6-2-16,7-3 1 15,-15-10 1-15,8 0-21 16,-11-15-7-16,11 3-44 0,-1-23-20 16,8 1-63-1</inkml:trace>
  <inkml:trace contextRef="#ctx0" brushRef="#br0" timeOffset="4909.558">20137 6899 288 0,'-11'-3'107'0,"11"3"-83"0,25-3 15 0,-25 3 3 15,21-3-19-15,-4 0-2 16,26-4-13-16,20-2-5 16,-13 0-2-16,-8 2-1 0,32-2 0 0,25-1 0 15,-11 1 2-15,-7 9-41 16,-10 6-18-16,-4-3-86 15</inkml:trace>
  <inkml:trace contextRef="#ctx0" brushRef="#br0" timeOffset="5196.26">21043 7222 288 0,'-3'16'107'0,"3"-16"-83"0,3 19-1 0,-3-16-5 16,7 3-11-16,-3 0-2 16,20-6-5-16,-2 0 0 15,24-9 0-15,-11-4 2 0,18-6 1 16,17-15-1-16,-3 0 1 15,0 5-33-15,-10 1-12 16,-8 6-83 0</inkml:trace>
  <inkml:trace contextRef="#ctx0" brushRef="#br0" timeOffset="5645.879">21470 6586 272 0,'-18'-38'104'0,"18"19"-81"0,7-6 7 16,-7 22-1-16,8-3-14 15,6-4-3-15,7 4 6 16,7 6 5-16,-7 0-12 16,-3 6 7-16,7 13 5 0,3 19-1 15,-11 6-1-15,-2 3-9 16,-8-3-3-16,0-10-3 15,-4 0 1-15,4-8-6 0,0-11-3 16,0-2-4-16,7 2 1 16,8 4 5-16,2 0 2 15,5 3-3-15,-1 0 1 16,0 6 0-16,4 0 2 16,-1 7-3-16,-6-10 0 15,-4-3 1-15,8 6 2 16,-5-6-1-16,-3 6-1 15,1 7 1-15,-15-10 1 16,-4 0 1-16,-13 0 1 16,3-6-2-16,-15 12 1 15,5-6-2-15,-26 7-1 16,12-7-2-16,-33 12 1 16,11-8-34-16,-10 8-17 15,13-5-13-15,-3-1-5 0,8-6-68 16</inkml:trace>
  <inkml:trace contextRef="#ctx0" brushRef="#br0" timeOffset="6275.761">20253 5322 208 0,'-14'-28'77'0,"14"28"-60"0,7-41 17 0,0 25 6 0,4-2-8 15,-4 2 1-15,24-9-9 16,19-3-3-16,3 6-12 16,7 3 3-16,7 9 4 0,0 10 3 15,-4 16 1-15,-6 15-3 16,-15 16 0-16,-10 4-5 16,-11-1-2-16,-11 16-4 15,-13-7 1-15,3-6-4 16,-21 20-2-16,7-14-3 15,-7 4-1-15,-1 12 2 16,12-15 2-16,13-10-2 0,15-9 0 16,14-13 1-16,10 0 0 15,7-12 0-15,11-7 0 16,14 1 0-16,8-1 0 16,-5 7-9-16,-3 2-2 15,0 1-89-15,-14-3-40 16,-7-4 0-1</inkml:trace>
  <inkml:trace contextRef="#ctx0" brushRef="#br0" timeOffset="6771.397">22980 8263 284 0,'-18'0'107'0,"18"0"-83"0,18 9-5 0,-18-9-8 16,25 0-1-16,-4 0 6 16,35-18-2-16,-10 8 0 15,39-37-8-15,-18 6-2 0,35-6 0 16,-21 13 0-16,18-4 0 16,-21 10-13-16,6 3-7 15,-17 12-97 1,-14 13-71-16,-7 0 68 0</inkml:trace>
  <inkml:trace contextRef="#ctx0" brushRef="#br0" timeOffset="6980.913">23294 8827 284 0,'0'16'107'0,"0"-16"-83"0,53-28 4 16,-46 25-4-16,35-16-14 15,-6 0-1-15,41-15-5 16,-17 5-3-16,46-18 0 16,-21 13 1-16,31-4 1 0,-21 7-4 15,36-7 1-15,-29 10-62 0,25-16-28 16,-28 10-29 0</inkml:trace>
  <inkml:trace contextRef="#ctx0" brushRef="#br0" timeOffset="7672.369">25739 6241 284 0,'-36'-41'107'0,"29"28"-83"0,0-18-9 16,7 15-11-16,4-6 3 16,10-6 5-16,14-6 1 15,22-4 0-15,24 4-7 16,10-4 5-16,4 10 4 0,11 9 2 15,0 13-1-15,-11 15 3 16,-21 10 0-16,-21 28-2 16,-28 25 0-16,-25 10-3 15,-22 5-1-15,-13 26-7 0,-14 6-2 16,-11-9-2-16,-4-10 1 16,4-2-2-16,7-4-1 15,14-10 1-15,11-8-1 16,14-11-3-16,14-11 0 15,17-7-1-15,22-3 3 16,14-10 0-16,10-2 1 16,22-4 0-16,17-3 0 15,8 0-3-15,2 6 2 16,5 4 1-16,-4 6 2 16,-11 18-1-16,-14-2 2 15,-21-1-2-15,-18 0 2 16,-17 4 2-16,-21 12 4 15,-26 10 2-15,-6-17 1 0,3-14-6 16,-27 21-4-16,9-19-1 16,-49 35 1-16,22-22-1 15,-25 12-1-15,21-12 1 16,-25-7-1-16,25-8-3 16,0-14 2-16,14-5-23 15,17-10-10-15,8-10-13 16,28-12-6-16,0 0-4 15,25-28 0-15,-4 9-75 16</inkml:trace>
  <inkml:trace contextRef="#ctx0" brushRef="#br0" timeOffset="8196.495">27640 6981 204 0,'-21'0'77'0,"7"-10"-60"0,-4 1 8 0,8 6 2 15,-4-4 1-15,-1 1 3 16,-2 3-10-16,-4 3-5 15,-1 9-9-15,-2 20 2 0,-4 21 3 16,-1 13-2-16,5 9 0 0,2 12-6 16,5 14-1-16,10 5-1 15,7-9-2-15,7-12 1 16,10-7 1-16,8-16-3 16,10-18 0-16,4-16 3 15,-3-15 1-15,-1-17-1 16,-3-11-2-16,-4-20 3 15,-7-15 0-15,-7-10-1 16,-3 0-2-16,-8 4 3 16,-3 5 0-16,0 10-1 15,-3 13-2-15,-1 12 7 16,1 16 3-16,-1 13-8 0,1 15 0 16,3 19-2-16,3 12 0 15,4-3-3-15,7-3 2 16,4-6 3-16,7-6 1 15,6-4-4-15,8-5 1 16,0-7-33-16,-4-4-15 16,-3-5-93-1</inkml:trace>
  <inkml:trace contextRef="#ctx0" brushRef="#br0" timeOffset="8497.559">27566 5726 264 0,'18'-65'99'0,"-11"65"-77"0,0 37 4 15,-7-30-2-15,0 30-10 16,-4 26 2-16,1 3-7 16,3-16-3-16,-4 35-3 15,4 15-3-15,4-15 1 0,3-4-4 16,0-12 2-16,3-9-28 0,1-10-13 16,7-16-82-1</inkml:trace>
  <inkml:trace contextRef="#ctx0" brushRef="#br0" timeOffset="9262.675">28381 5356 220 0,'-11'-65'82'0,"11"55"-64"0,0 10-4 16,0 28 33-16,0 19-14 15,4 35-7-15,3 25-6 16,4 9-12-16,6 37-5 0,1-2 0 15,3 18 0-15,-3 4 3 16,-1-10-3-16,-3 0 0 16,-3-13 1-16,0-24 0 15,-4-26 2-15,-4-22 1 16,1-18-1-16,-4-29 1 16,0-15-2-1,0-32-5-15,0-18 0 16,0-13 0-16,3-10 2 15,4-12-1-15,4-15-1 16,6 2-2-16,5 7-1 16,2 18 2-16,8 10 0 0,10 13-2 15,4 15 2-15,4 13 3 16,-1 25 1-16,0 12-1 16,-3 10 1-16,-3-1 11 15,-8 7 6-15,-10 4-2 16,-8 5 0-16,-10 10-6 15,-10 6 0-15,-15-3-7 16,-10-6-1-16,-18-1 0 16,-7-15 0-16,0 1-5 15,0-11 1-15,0-15 0 16,8-3 0-16,2-10-7 16,11-9 0-16,15-9-41 0,10 0-16 15,10-4-95 1</inkml:trace>
  <inkml:trace contextRef="#ctx0" brushRef="#br0" timeOffset="9728.223">28871 5275 244 0,'-14'9'90'0,"18"7"-70"16,3-3-3-16,-4-1-5 0,8-2-3 15,3-4 2-15,4-3 3 16,6-6 4-16,8-7-10 15,7-8 4-15,3 5 2 0,8-3-1 16,3 16 2-16,-4 10 3 16,-7 15 1-16,-10 3 3 15,-14 7 3-15,-15 12-7 16,-13 18 0-16,-12 4-11 16,-6 4-2-16,-4-4-3 15,4-13-2-15,0-12 1 0,7 3-1 16,10-10-3-16,8-5 2 15,10-13-1-15,7-1 0 16,14-11 0-16,14-4 0 16,15-6 2-16,3-4 0 15,-4-5-38-15,-3-4-16 16,-3-3-105 0</inkml:trace>
  <inkml:trace contextRef="#ctx0" brushRef="#br0" timeOffset="10934.607">25210 4629 188 0,'-25'-88'71'0,"14"60"-55"0,1-6 6 0,6 18 0 15,-3 0 8-15,0 4 17 16,-4 15-12 0,1 22-18-16,-1 44 9 0,-3 37 6 15,0 57-12-15,3 22-3 16,4 48-11-16,7 46-2 0,7 25-2 16,4 19 1-16,0 28 0 15,-4-50 1-15,-4-88 0 16,-6 123 0-16,3-101 0 15,-7 72 2-15,3-78-1 16,8 22 2-16,-1-69-4 16,11-19 0-16,-3-41-3 15,6-19-1-15,-2-21 1 16,9-19 0-16,1-13 2 16,7-16 3-16,-4-2-2 15,28-10-2-15,-10-4-3 16,28-8-1-16,-14-1 2 0,57-9 0 15,-26 0 1-15,79-15 2 16,-40 2-1-16,117-37 2 16,-67 18 0-16,141-27 1 15,-95 15-2-15,162-9-2 16,-123 9 1-16,137-3 1 16,-127 12 1-16,134-18 1 15,-127 22-2-15,85-20 1 16,-113 14-2-16,53-13-1 15,-88 12-4-15,10-6 0 16,-63 16 0-16,-4 0-1 16,-38 6 1-16,-29 0 3 15,-21 3 0-15,-46-6 1 16,-6 6 0-16,-40-19 2 0,4 4-3 16,-57-48 0-16,15 13 3 15,-39-75 1-15,20 34 1 16,-45-115 2-16,32 59-3 15,-14-167-2-15,31 101 2 16,4-172 0-16,18 125 1 16,24-154 0-16,8 138-5 15,31-72 1-15,-4 113 0 16,12-15 0-16,-5 71 4 16,-13 23 2-16,3 40-2 15,-32 19-1-15,7 31-1 16,-24 7 1-16,7 21-4 0,-50-2 0 15,18 18 3-15,-49-3 1 16,24 10-1-16,-84 8-2 16,42 1 1-16,-142 22-1 15,79 0-3-15,-202 63 0 16,128-20 2-16,-227 73 2 16,167-41 0-16,-192 104-1 15,185-66-2-15,-139 87 1 16,-83 29-8-16,147-63-2 15,113-44-38-15,67-28-16 16,60-31-98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0352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275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296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591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4025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7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945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967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236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11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63EFA5E-FA76-400D-B3DC-F0BA90E6D107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68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699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png"/><Relationship Id="rId5" Type="http://schemas.openxmlformats.org/officeDocument/2006/relationships/customXml" Target="../ink/ink7.xml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png"/><Relationship Id="rId5" Type="http://schemas.openxmlformats.org/officeDocument/2006/relationships/customXml" Target="../ink/ink8.xml"/><Relationship Id="rId4" Type="http://schemas.openxmlformats.org/officeDocument/2006/relationships/image" Target="../media/image2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png"/><Relationship Id="rId5" Type="http://schemas.openxmlformats.org/officeDocument/2006/relationships/customXml" Target="../ink/ink9.xml"/><Relationship Id="rId4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customXml" Target="../ink/ink1.x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png"/><Relationship Id="rId5" Type="http://schemas.openxmlformats.org/officeDocument/2006/relationships/customXml" Target="../ink/ink2.xml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png"/><Relationship Id="rId5" Type="http://schemas.openxmlformats.org/officeDocument/2006/relationships/customXml" Target="../ink/ink3.xml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png"/><Relationship Id="rId5" Type="http://schemas.openxmlformats.org/officeDocument/2006/relationships/customXml" Target="../ink/ink4.xml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png"/><Relationship Id="rId5" Type="http://schemas.openxmlformats.org/officeDocument/2006/relationships/customXml" Target="../ink/ink5.xml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png"/><Relationship Id="rId5" Type="http://schemas.openxmlformats.org/officeDocument/2006/relationships/customXml" Target="../ink/ink6.xml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5.3 Multiplying &amp; Dividing MONOMIALS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2842161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249382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7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2266419"/>
              </p:ext>
            </p:extLst>
          </p:nvPr>
        </p:nvGraphicFramePr>
        <p:xfrm>
          <a:off x="1033173" y="1683328"/>
          <a:ext cx="2333481" cy="2827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3" imgW="355320" imgH="419040" progId="Equation.3">
                  <p:embed/>
                </p:oleObj>
              </mc:Choice>
              <mc:Fallback>
                <p:oleObj name="Equation" r:id="rId3" imgW="355320" imgH="4190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173" y="1683328"/>
                        <a:ext cx="2333481" cy="28271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E3E7221-94CB-447B-A4EE-5D25D023CE2A}"/>
                  </a:ext>
                </a:extLst>
              </p14:cNvPr>
              <p14:cNvContentPartPr/>
              <p14:nvPr/>
            </p14:nvContentPartPr>
            <p14:xfrm>
              <a:off x="2723040" y="907920"/>
              <a:ext cx="8243640" cy="51757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E3E7221-94CB-447B-A4EE-5D25D023CE2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713680" y="898560"/>
                <a:ext cx="8262360" cy="5194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50061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249382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8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8060293"/>
              </p:ext>
            </p:extLst>
          </p:nvPr>
        </p:nvGraphicFramePr>
        <p:xfrm>
          <a:off x="952500" y="1929245"/>
          <a:ext cx="3678185" cy="2798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3" imgW="583920" imgH="444240" progId="Equation.3">
                  <p:embed/>
                </p:oleObj>
              </mc:Choice>
              <mc:Fallback>
                <p:oleObj name="Equation" r:id="rId3" imgW="583920" imgH="4442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0" y="1929245"/>
                        <a:ext cx="3678185" cy="27986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3A02A8C-0559-4F10-903A-6424890C32DD}"/>
                  </a:ext>
                </a:extLst>
              </p14:cNvPr>
              <p14:cNvContentPartPr/>
              <p14:nvPr/>
            </p14:nvContentPartPr>
            <p14:xfrm>
              <a:off x="4720680" y="1586160"/>
              <a:ext cx="6642360" cy="22071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3A02A8C-0559-4F10-903A-6424890C32D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711320" y="1576800"/>
                <a:ext cx="6661080" cy="2225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3563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249382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9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220262"/>
              </p:ext>
            </p:extLst>
          </p:nvPr>
        </p:nvGraphicFramePr>
        <p:xfrm>
          <a:off x="1240992" y="2066347"/>
          <a:ext cx="3368098" cy="3368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3" imgW="419040" imgH="419040" progId="Equation.3">
                  <p:embed/>
                </p:oleObj>
              </mc:Choice>
              <mc:Fallback>
                <p:oleObj name="Equation" r:id="rId3" imgW="419040" imgH="4190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0992" y="2066347"/>
                        <a:ext cx="3368098" cy="33680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3A3DC4F-C84C-4915-B6FF-0041986CD11E}"/>
                  </a:ext>
                </a:extLst>
              </p14:cNvPr>
              <p14:cNvContentPartPr/>
              <p14:nvPr/>
            </p14:nvContentPartPr>
            <p14:xfrm>
              <a:off x="4729320" y="1283760"/>
              <a:ext cx="6449760" cy="27817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3A3DC4F-C84C-4915-B6FF-0041986CD11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719960" y="1274400"/>
                <a:ext cx="6468480" cy="280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71743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249382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3845A9E-85B3-4600-9E59-274069679378}"/>
                  </a:ext>
                </a:extLst>
              </p:cNvPr>
              <p:cNvSpPr txBox="1"/>
              <p:nvPr/>
            </p:nvSpPr>
            <p:spPr>
              <a:xfrm>
                <a:off x="1688575" y="1357378"/>
                <a:ext cx="8814849" cy="14773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9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sSup>
                            <m:sSupPr>
                              <m:ctrlPr>
                                <a:rPr lang="en-US" sz="9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  <m:sSup>
                            <m:sSupPr>
                              <m:ctrlPr>
                                <a:rPr lang="en-US" sz="9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3845A9E-85B3-4600-9E59-274069679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8575" y="1357378"/>
                <a:ext cx="8814849" cy="1477328"/>
              </a:xfrm>
              <a:prstGeom prst="rect">
                <a:avLst/>
              </a:prstGeom>
              <a:blipFill>
                <a:blip r:embed="rId2"/>
                <a:stretch>
                  <a:fillRect b="-33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92CD8B8-5827-4ECE-850B-AE2E16E6A60A}"/>
                  </a:ext>
                </a:extLst>
              </p14:cNvPr>
              <p14:cNvContentPartPr/>
              <p14:nvPr/>
            </p14:nvContentPartPr>
            <p14:xfrm>
              <a:off x="2952720" y="1412640"/>
              <a:ext cx="7203960" cy="33141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92CD8B8-5827-4ECE-850B-AE2E16E6A60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43360" y="1403280"/>
                <a:ext cx="7222680" cy="3332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98309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249382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D9A28C2-F30D-486D-852B-F0220934B664}"/>
                  </a:ext>
                </a:extLst>
              </p:cNvPr>
              <p:cNvSpPr txBox="1"/>
              <p:nvPr/>
            </p:nvSpPr>
            <p:spPr>
              <a:xfrm>
                <a:off x="1516226" y="1709005"/>
                <a:ext cx="9410140" cy="14773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9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(2</m:t>
                          </m:r>
                          <m:sSup>
                            <m:sSupPr>
                              <m:ctrlP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)(3</m:t>
                          </m:r>
                          <m:sSup>
                            <m:sSupPr>
                              <m:ctrlPr>
                                <a:rPr lang="en-US" sz="9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9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D9A28C2-F30D-486D-852B-F0220934B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6226" y="1709005"/>
                <a:ext cx="9410140" cy="1477328"/>
              </a:xfrm>
              <a:prstGeom prst="rect">
                <a:avLst/>
              </a:prstGeom>
              <a:blipFill>
                <a:blip r:embed="rId2"/>
                <a:stretch>
                  <a:fillRect b="-3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1484664-314C-4E00-8581-C42C00A2C2FA}"/>
                  </a:ext>
                </a:extLst>
              </p14:cNvPr>
              <p14:cNvContentPartPr/>
              <p14:nvPr/>
            </p14:nvContentPartPr>
            <p14:xfrm>
              <a:off x="3888720" y="1596600"/>
              <a:ext cx="7940520" cy="31834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1484664-314C-4E00-8581-C42C00A2C2F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79360" y="1587240"/>
                <a:ext cx="7959240" cy="3202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11196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249382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C919452-B949-4AF2-B0C2-880307C93588}"/>
                  </a:ext>
                </a:extLst>
              </p:cNvPr>
              <p:cNvSpPr txBox="1"/>
              <p:nvPr/>
            </p:nvSpPr>
            <p:spPr>
              <a:xfrm>
                <a:off x="1036524" y="1357378"/>
                <a:ext cx="9956828" cy="14773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9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9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9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9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9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9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9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9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9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  <m:sSup>
                            <m:sSupPr>
                              <m:ctrlPr>
                                <a:rPr lang="en-US" sz="9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9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C919452-B949-4AF2-B0C2-880307C935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524" y="1357378"/>
                <a:ext cx="9956828" cy="1477328"/>
              </a:xfrm>
              <a:prstGeom prst="rect">
                <a:avLst/>
              </a:prstGeom>
              <a:blipFill>
                <a:blip r:embed="rId2"/>
                <a:stretch>
                  <a:fillRect b="-33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559113E-766A-4C93-9576-EAAD9646914B}"/>
                  </a:ext>
                </a:extLst>
              </p14:cNvPr>
              <p14:cNvContentPartPr/>
              <p14:nvPr/>
            </p14:nvContentPartPr>
            <p14:xfrm>
              <a:off x="2806560" y="2769120"/>
              <a:ext cx="8106840" cy="15750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559113E-766A-4C93-9576-EAAD9646914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97200" y="2759760"/>
                <a:ext cx="8125560" cy="1593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57315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916" y="296770"/>
            <a:ext cx="9792167" cy="1645920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monomial?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3292" y="2296391"/>
            <a:ext cx="114403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expression that can be a number, a variable, or a product of numbers and variables with exponents.</a:t>
            </a:r>
          </a:p>
        </p:txBody>
      </p:sp>
    </p:spTree>
    <p:extLst>
      <p:ext uri="{BB962C8B-B14F-4D97-AF65-F5344CB8AC3E}">
        <p14:creationId xmlns:p14="http://schemas.microsoft.com/office/powerpoint/2010/main" val="3835144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620" y="394247"/>
            <a:ext cx="4486656" cy="1141497"/>
          </a:xfrm>
        </p:spPr>
        <p:txBody>
          <a:bodyPr>
            <a:norm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Monomials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blackWhite">
          <a:xfrm>
            <a:off x="6927966" y="394246"/>
            <a:ext cx="4486656" cy="1141497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 anchorCtr="1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</a:p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Monomials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3903903"/>
              </p:ext>
            </p:extLst>
          </p:nvPr>
        </p:nvGraphicFramePr>
        <p:xfrm>
          <a:off x="2520823" y="2424546"/>
          <a:ext cx="98425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3" imgW="253800" imgH="203040" progId="Equation.3">
                  <p:embed/>
                </p:oleObj>
              </mc:Choice>
              <mc:Fallback>
                <p:oleObj name="Equation" r:id="rId3" imgW="253800" imgH="20304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0823" y="2424546"/>
                        <a:ext cx="98425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82120"/>
              </p:ext>
            </p:extLst>
          </p:nvPr>
        </p:nvGraphicFramePr>
        <p:xfrm>
          <a:off x="2250154" y="3756260"/>
          <a:ext cx="1525588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5" imgW="393480" imgH="177480" progId="Equation.3">
                  <p:embed/>
                </p:oleObj>
              </mc:Choice>
              <mc:Fallback>
                <p:oleObj name="Equation" r:id="rId5" imgW="393480" imgH="177480" progId="Equation.3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0154" y="3756260"/>
                        <a:ext cx="1525588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3497773"/>
              </p:ext>
            </p:extLst>
          </p:nvPr>
        </p:nvGraphicFramePr>
        <p:xfrm>
          <a:off x="2323973" y="5155911"/>
          <a:ext cx="13779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7" imgW="355320" imgH="228600" progId="Equation.3">
                  <p:embed/>
                </p:oleObj>
              </mc:Choice>
              <mc:Fallback>
                <p:oleObj name="Equation" r:id="rId7" imgW="355320" imgH="228600" progId="Equation.3">
                  <p:embed/>
                  <p:pic>
                    <p:nvPicPr>
                      <p:cNvPr id="1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3973" y="5155911"/>
                        <a:ext cx="137795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7614361"/>
              </p:ext>
            </p:extLst>
          </p:nvPr>
        </p:nvGraphicFramePr>
        <p:xfrm>
          <a:off x="8851412" y="1846551"/>
          <a:ext cx="639763" cy="162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9" imgW="164880" imgH="419040" progId="Equation.3">
                  <p:embed/>
                </p:oleObj>
              </mc:Choice>
              <mc:Fallback>
                <p:oleObj name="Equation" r:id="rId9" imgW="164880" imgH="41904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1412" y="1846551"/>
                        <a:ext cx="639763" cy="162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4519786"/>
              </p:ext>
            </p:extLst>
          </p:nvPr>
        </p:nvGraphicFramePr>
        <p:xfrm>
          <a:off x="8383893" y="3716952"/>
          <a:ext cx="1574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11" imgW="406080" imgH="203040" progId="Equation.3">
                  <p:embed/>
                </p:oleObj>
              </mc:Choice>
              <mc:Fallback>
                <p:oleObj name="Equation" r:id="rId11" imgW="406080" imgH="203040" progId="Equation.3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3893" y="3716952"/>
                        <a:ext cx="15748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906268"/>
              </p:ext>
            </p:extLst>
          </p:nvPr>
        </p:nvGraphicFramePr>
        <p:xfrm>
          <a:off x="7793343" y="5155911"/>
          <a:ext cx="27559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13" imgW="711000" imgH="228600" progId="Equation.3">
                  <p:embed/>
                </p:oleObj>
              </mc:Choice>
              <mc:Fallback>
                <p:oleObj name="Equation" r:id="rId13" imgW="711000" imgH="228600" progId="Equation.3">
                  <p:embed/>
                  <p:pic>
                    <p:nvPicPr>
                      <p:cNvPr id="1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3343" y="5155911"/>
                        <a:ext cx="275590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154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249382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1642353"/>
              </p:ext>
            </p:extLst>
          </p:nvPr>
        </p:nvGraphicFramePr>
        <p:xfrm>
          <a:off x="966355" y="1662544"/>
          <a:ext cx="4530436" cy="1647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558720" imgH="203040" progId="Equation.3">
                  <p:embed/>
                </p:oleObj>
              </mc:Choice>
              <mc:Fallback>
                <p:oleObj name="Equation" r:id="rId3" imgW="558720" imgH="2030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355" y="1662544"/>
                        <a:ext cx="4530436" cy="16474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DAD1E1D-9EF4-4B7F-918B-84DF652BB581}"/>
                  </a:ext>
                </a:extLst>
              </p14:cNvPr>
              <p14:cNvContentPartPr/>
              <p14:nvPr/>
            </p14:nvContentPartPr>
            <p14:xfrm>
              <a:off x="2700000" y="1760040"/>
              <a:ext cx="5221440" cy="1053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DAD1E1D-9EF4-4B7F-918B-84DF652BB58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690640" y="1750680"/>
                <a:ext cx="5240160" cy="1072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17042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249382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9699352"/>
              </p:ext>
            </p:extLst>
          </p:nvPr>
        </p:nvGraphicFramePr>
        <p:xfrm>
          <a:off x="1438274" y="1546225"/>
          <a:ext cx="4248567" cy="1529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634680" imgH="228600" progId="Equation.3">
                  <p:embed/>
                </p:oleObj>
              </mc:Choice>
              <mc:Fallback>
                <p:oleObj name="Equation" r:id="rId3" imgW="634680" imgH="2286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274" y="1546225"/>
                        <a:ext cx="4248567" cy="15294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6EECA0C-9912-4964-B11D-7252118D6B1E}"/>
                  </a:ext>
                </a:extLst>
              </p14:cNvPr>
              <p14:cNvContentPartPr/>
              <p14:nvPr/>
            </p14:nvContentPartPr>
            <p14:xfrm>
              <a:off x="4635360" y="1203480"/>
              <a:ext cx="4714920" cy="3021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6EECA0C-9912-4964-B11D-7252118D6B1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626000" y="1194120"/>
                <a:ext cx="4733640" cy="3039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25998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249382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0327569"/>
              </p:ext>
            </p:extLst>
          </p:nvPr>
        </p:nvGraphicFramePr>
        <p:xfrm>
          <a:off x="1295400" y="1546224"/>
          <a:ext cx="7168780" cy="16333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3" imgW="1002960" imgH="228600" progId="Equation.3">
                  <p:embed/>
                </p:oleObj>
              </mc:Choice>
              <mc:Fallback>
                <p:oleObj name="Equation" r:id="rId3" imgW="1002960" imgH="2286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546224"/>
                        <a:ext cx="7168780" cy="16333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385635B-FAFD-42F1-AD16-5E1A441EC8B9}"/>
                  </a:ext>
                </a:extLst>
              </p14:cNvPr>
              <p14:cNvContentPartPr/>
              <p14:nvPr/>
            </p14:nvContentPartPr>
            <p14:xfrm>
              <a:off x="2834640" y="1766880"/>
              <a:ext cx="4042800" cy="30470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385635B-FAFD-42F1-AD16-5E1A441EC8B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825280" y="1757520"/>
                <a:ext cx="4061520" cy="3065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14914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249382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010911"/>
              </p:ext>
            </p:extLst>
          </p:nvPr>
        </p:nvGraphicFramePr>
        <p:xfrm>
          <a:off x="1133475" y="1546225"/>
          <a:ext cx="6971434" cy="1476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3" imgW="1079280" imgH="228600" progId="Equation.3">
                  <p:embed/>
                </p:oleObj>
              </mc:Choice>
              <mc:Fallback>
                <p:oleObj name="Equation" r:id="rId3" imgW="1079280" imgH="2286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475" y="1546225"/>
                        <a:ext cx="6971434" cy="14763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97E8C2C-6C0D-46B3-A18B-496870B5E283}"/>
                  </a:ext>
                </a:extLst>
              </p14:cNvPr>
              <p14:cNvContentPartPr/>
              <p14:nvPr/>
            </p14:nvContentPartPr>
            <p14:xfrm>
              <a:off x="2745720" y="1872000"/>
              <a:ext cx="4771800" cy="33235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97E8C2C-6C0D-46B3-A18B-496870B5E28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736360" y="1862640"/>
                <a:ext cx="4790520" cy="3342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24267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249382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436849"/>
              </p:ext>
            </p:extLst>
          </p:nvPr>
        </p:nvGraphicFramePr>
        <p:xfrm>
          <a:off x="1160463" y="1546224"/>
          <a:ext cx="6736628" cy="144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3" imgW="1066680" imgH="228600" progId="Equation.3">
                  <p:embed/>
                </p:oleObj>
              </mc:Choice>
              <mc:Fallback>
                <p:oleObj name="Equation" r:id="rId3" imgW="1066680" imgH="2286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0463" y="1546224"/>
                        <a:ext cx="6736628" cy="1443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D867150-9AA5-494F-BEB0-3897609D2BCE}"/>
                  </a:ext>
                </a:extLst>
              </p14:cNvPr>
              <p14:cNvContentPartPr/>
              <p14:nvPr/>
            </p14:nvContentPartPr>
            <p14:xfrm>
              <a:off x="2658240" y="1763640"/>
              <a:ext cx="3848400" cy="34419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D867150-9AA5-494F-BEB0-3897609D2BC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648880" y="1754280"/>
                <a:ext cx="3867120" cy="3460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43958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249382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037254"/>
              </p:ext>
            </p:extLst>
          </p:nvPr>
        </p:nvGraphicFramePr>
        <p:xfrm>
          <a:off x="1558637" y="2137064"/>
          <a:ext cx="1613005" cy="3131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3" imgW="215640" imgH="419040" progId="Equation.3">
                  <p:embed/>
                </p:oleObj>
              </mc:Choice>
              <mc:Fallback>
                <p:oleObj name="Equation" r:id="rId3" imgW="215640" imgH="4190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8637" y="2137064"/>
                        <a:ext cx="1613005" cy="31311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4E473C5-ACEB-4DF0-8764-A1AC58826122}"/>
                  </a:ext>
                </a:extLst>
              </p14:cNvPr>
              <p14:cNvContentPartPr/>
              <p14:nvPr/>
            </p14:nvContentPartPr>
            <p14:xfrm>
              <a:off x="3413880" y="1739880"/>
              <a:ext cx="3983040" cy="25999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4E473C5-ACEB-4DF0-8764-A1AC5882612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404520" y="1730520"/>
                <a:ext cx="4001760" cy="2618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5438040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19</TotalTime>
  <Words>64</Words>
  <Application>Microsoft Office PowerPoint</Application>
  <PresentationFormat>Widescreen</PresentationFormat>
  <Paragraphs>22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Cambria Math</vt:lpstr>
      <vt:lpstr>Gill Sans MT</vt:lpstr>
      <vt:lpstr>Parcel</vt:lpstr>
      <vt:lpstr>Equation</vt:lpstr>
      <vt:lpstr>5.3 Multiplying &amp; Dividing MONOMIALS</vt:lpstr>
      <vt:lpstr>What is a monomial?</vt:lpstr>
      <vt:lpstr>Monomials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5.3 Multiplying &amp; Dividing MONOMIALS</dc:title>
  <dc:creator>Michael Kuniega</dc:creator>
  <cp:lastModifiedBy>Michael Kuniega</cp:lastModifiedBy>
  <cp:revision>4</cp:revision>
  <dcterms:created xsi:type="dcterms:W3CDTF">2017-03-19T22:29:10Z</dcterms:created>
  <dcterms:modified xsi:type="dcterms:W3CDTF">2019-12-30T00:12:44Z</dcterms:modified>
</cp:coreProperties>
</file>